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8" r:id="rId1"/>
  </p:sldMasterIdLst>
  <p:notesMasterIdLst>
    <p:notesMasterId r:id="rId53"/>
  </p:notesMasterIdLst>
  <p:handoutMasterIdLst>
    <p:handoutMasterId r:id="rId54"/>
  </p:handout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  <p:sldId id="267" r:id="rId11"/>
    <p:sldId id="269" r:id="rId12"/>
    <p:sldId id="270" r:id="rId13"/>
    <p:sldId id="271" r:id="rId14"/>
    <p:sldId id="268" r:id="rId15"/>
    <p:sldId id="272" r:id="rId16"/>
    <p:sldId id="273" r:id="rId17"/>
    <p:sldId id="277" r:id="rId18"/>
    <p:sldId id="278" r:id="rId19"/>
    <p:sldId id="280" r:id="rId20"/>
    <p:sldId id="281" r:id="rId21"/>
    <p:sldId id="282" r:id="rId22"/>
    <p:sldId id="283" r:id="rId23"/>
    <p:sldId id="274" r:id="rId24"/>
    <p:sldId id="284" r:id="rId25"/>
    <p:sldId id="286" r:id="rId26"/>
    <p:sldId id="285" r:id="rId27"/>
    <p:sldId id="287" r:id="rId28"/>
    <p:sldId id="288" r:id="rId29"/>
    <p:sldId id="289" r:id="rId30"/>
    <p:sldId id="290" r:id="rId31"/>
    <p:sldId id="291" r:id="rId32"/>
    <p:sldId id="292" r:id="rId33"/>
    <p:sldId id="275" r:id="rId34"/>
    <p:sldId id="293" r:id="rId35"/>
    <p:sldId id="295" r:id="rId36"/>
    <p:sldId id="294" r:id="rId37"/>
    <p:sldId id="296" r:id="rId38"/>
    <p:sldId id="297" r:id="rId39"/>
    <p:sldId id="302" r:id="rId40"/>
    <p:sldId id="298" r:id="rId41"/>
    <p:sldId id="299" r:id="rId42"/>
    <p:sldId id="301" r:id="rId43"/>
    <p:sldId id="300" r:id="rId44"/>
    <p:sldId id="303" r:id="rId45"/>
    <p:sldId id="304" r:id="rId46"/>
    <p:sldId id="306" r:id="rId47"/>
    <p:sldId id="308" r:id="rId48"/>
    <p:sldId id="307" r:id="rId49"/>
    <p:sldId id="305" r:id="rId50"/>
    <p:sldId id="276" r:id="rId51"/>
    <p:sldId id="309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A107856-5554-42FB-B03E-39F5DBC370BA}" styleName="中等深淺樣式 4 - 輔色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14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Desktop\&#30334;&#22823;APK&#28204;&#3543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Desktop\tomdroid\tomdroid-monkey\monkey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Desktop\xinmei365\CT\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Desktop\cht\CT\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Desktop\com.rhmsoft.fm\CT\C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eter\Desktop\security\CT\C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6DFA-4D2B-90C0-1B2CC483D43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6DFA-4D2B-90C0-1B2CC483D43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6DFA-4D2B-90C0-1B2CC483D43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0-6DFA-4D2B-90C0-1B2CC483D43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6DFA-4D2B-90C0-1B2CC483D434}"/>
              </c:ext>
            </c:extLst>
          </c:dPt>
          <c:dLbls>
            <c:dLbl>
              <c:idx val="0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2400" dirty="0" smtClean="0"/>
                      <a:t>Pass</a:t>
                    </a:r>
                    <a:r>
                      <a:rPr lang="en-US" altLang="zh-TW" sz="2400" baseline="0" dirty="0"/>
                      <a:t>
</a:t>
                    </a:r>
                    <a:fld id="{CE9D6B44-9AF6-449B-9EB6-11E7287E7BFB}" type="PERCENTAGE">
                      <a:rPr lang="en-US" altLang="zh-TW" sz="2400" baseline="0"/>
                      <a:pPr>
                        <a:defRPr/>
                      </a:pPr>
                      <a:t>[百分比]</a:t>
                    </a:fld>
                    <a:endParaRPr lang="en-US" altLang="zh-TW" sz="24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8715703445682061"/>
                      <c:h val="0.22832320768726558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6DFA-4D2B-90C0-1B2CC483D434}"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zh-TW" sz="1800" baseline="0" dirty="0" smtClean="0"/>
                      <a:t>Crash
</a:t>
                    </a:r>
                    <a:fld id="{BB1F8103-1828-4D98-8758-682DB35917A4}" type="PERCENTAGE">
                      <a:rPr lang="en-US" altLang="zh-TW" sz="1800" baseline="0" smtClean="0"/>
                      <a:pPr/>
                      <a:t>[百分比]</a:t>
                    </a:fld>
                    <a:endParaRPr lang="en-US" altLang="zh-TW" sz="1800" baseline="0" dirty="0" smtClean="0"/>
                  </a:p>
                </c:rich>
              </c:tx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6DFA-4D2B-90C0-1B2CC483D434}"/>
                </c:ext>
              </c:extLst>
            </c:dLbl>
            <c:dLbl>
              <c:idx val="2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z="1600" dirty="0" smtClean="0"/>
                      <a:t>Protect</a:t>
                    </a:r>
                    <a:r>
                      <a:rPr lang="en-US" altLang="zh-TW" sz="1600" baseline="0" dirty="0"/>
                      <a:t>
</a:t>
                    </a:r>
                    <a:fld id="{146571BC-9B0C-4035-93C5-DC12B5931FBD}" type="PERCENTAGE">
                      <a:rPr lang="en-US" altLang="zh-TW" sz="1600" baseline="0"/>
                      <a:pPr>
                        <a:defRPr/>
                      </a:pPr>
                      <a:t>[百分比]</a:t>
                    </a:fld>
                    <a:endParaRPr lang="en-US" altLang="zh-TW" sz="16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390345603527355"/>
                      <c:h val="0.1026208247175322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6DFA-4D2B-90C0-1B2CC483D434}"/>
                </c:ext>
              </c:extLst>
            </c:dLbl>
            <c:dLbl>
              <c:idx val="3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smtClean="0"/>
                      <a:t>Long loading</a:t>
                    </a:r>
                    <a:r>
                      <a:rPr lang="en-US" altLang="zh-TW" baseline="0" dirty="0"/>
                      <a:t>
</a:t>
                    </a:r>
                    <a:fld id="{ED3A9CB1-006D-4519-8CEF-908EBE85BA3E}" type="PERCENTAGE">
                      <a:rPr lang="en-US" altLang="zh-TW" baseline="0"/>
                      <a:pPr>
                        <a:defRPr/>
                      </a:pPr>
                      <a:t>[百分比]</a:t>
                    </a:fld>
                    <a:endParaRPr lang="en-US" altLang="zh-TW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6DFA-4D2B-90C0-1B2CC483D434}"/>
                </c:ext>
              </c:extLst>
            </c:dLbl>
            <c:dLbl>
              <c:idx val="4"/>
              <c:layout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zh-TW" baseline="0" smtClean="0"/>
                      <a:t>Wrong version</a:t>
                    </a:r>
                    <a:r>
                      <a:rPr lang="en-US" altLang="zh-TW" baseline="0" dirty="0"/>
                      <a:t>
</a:t>
                    </a:r>
                    <a:fld id="{6451BC1E-4DE6-4CAA-B734-CEEDD0B2E588}" type="PERCENTAGE">
                      <a:rPr lang="en-US" altLang="zh-TW" baseline="0"/>
                      <a:pPr>
                        <a:defRPr/>
                      </a:pPr>
                      <a:t>[百分比]</a:t>
                    </a:fld>
                    <a:endParaRPr lang="en-US" altLang="zh-TW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zh-TW"/>
                </a:p>
              </c:txPr>
              <c:dLblPos val="inEnd"/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/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6DFA-4D2B-90C0-1B2CC483D43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zh-TW"/>
              </a:p>
            </c:txPr>
            <c:dLblPos val="in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工作表1!$L$106:$L$110</c:f>
              <c:strCache>
                <c:ptCount val="5"/>
                <c:pt idx="0">
                  <c:v>可執行</c:v>
                </c:pt>
                <c:pt idx="1">
                  <c:v>閃退</c:v>
                </c:pt>
                <c:pt idx="2">
                  <c:v>防寫</c:v>
                </c:pt>
                <c:pt idx="3">
                  <c:v>Loading過久</c:v>
                </c:pt>
                <c:pt idx="4">
                  <c:v>版本驗證</c:v>
                </c:pt>
              </c:strCache>
            </c:strRef>
          </c:cat>
          <c:val>
            <c:numRef>
              <c:f>工作表1!$M$106:$M$110</c:f>
              <c:numCache>
                <c:formatCode>General</c:formatCode>
                <c:ptCount val="5"/>
                <c:pt idx="0">
                  <c:v>15</c:v>
                </c:pt>
                <c:pt idx="1">
                  <c:v>11</c:v>
                </c:pt>
                <c:pt idx="2">
                  <c:v>4</c:v>
                </c:pt>
                <c:pt idx="3">
                  <c:v>2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DFA-4D2B-90C0-1B2CC483D434}"/>
            </c:ext>
          </c:extLst>
        </c:ser>
        <c:dLbls>
          <c:dLblPos val="inEnd"/>
          <c:showLegendKey val="0"/>
          <c:showVal val="0"/>
          <c:showCatName val="1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工作表1!$A$1:$A$24</c:f>
              <c:strCache>
                <c:ptCount val="24"/>
                <c:pt idx="0">
                  <c:v>CM Security</c:v>
                </c:pt>
                <c:pt idx="1">
                  <c:v>1010!</c:v>
                </c:pt>
                <c:pt idx="2">
                  <c:v>Magic Touch</c:v>
                </c:pt>
                <c:pt idx="3">
                  <c:v>APUS 桌面</c:v>
                </c:pt>
                <c:pt idx="4">
                  <c:v>Terra Battle</c:v>
                </c:pt>
                <c:pt idx="5">
                  <c:v>QR Droid Private</c:v>
                </c:pt>
                <c:pt idx="6">
                  <c:v>虫族獵人</c:v>
                </c:pt>
                <c:pt idx="7">
                  <c:v>How old do you look like ?</c:v>
                </c:pt>
                <c:pt idx="8">
                  <c:v>Whoscall</c:v>
                </c:pt>
                <c:pt idx="9">
                  <c:v>酷我音乐HD</c:v>
                </c:pt>
                <c:pt idx="10">
                  <c:v>網路第四台</c:v>
                </c:pt>
                <c:pt idx="11">
                  <c:v>Hola桌面</c:v>
                </c:pt>
                <c:pt idx="12">
                  <c:v>成語大挑戰</c:v>
                </c:pt>
                <c:pt idx="13">
                  <c:v>特效變聲器</c:v>
                </c:pt>
                <c:pt idx="14">
                  <c:v>Audiko 鈴聲</c:v>
                </c:pt>
                <c:pt idx="15">
                  <c:v>綜合所得稅結算申報稅額試算</c:v>
                </c:pt>
                <c:pt idx="16">
                  <c:v>人臉年齡測試</c:v>
                </c:pt>
                <c:pt idx="17">
                  <c:v>Carousell</c:v>
                </c:pt>
                <c:pt idx="18">
                  <c:v>QR Code Reader</c:v>
                </c:pt>
                <c:pt idx="19">
                  <c:v>Doodle Jump</c:v>
                </c:pt>
                <c:pt idx="20">
                  <c:v>魔方賽跑</c:v>
                </c:pt>
                <c:pt idx="21">
                  <c:v>嬰兒遊戲Peppa</c:v>
                </c:pt>
                <c:pt idx="22">
                  <c:v>文件管理器</c:v>
                </c:pt>
                <c:pt idx="23">
                  <c:v>卡車司機3D</c:v>
                </c:pt>
              </c:strCache>
            </c:strRef>
          </c:cat>
          <c:val>
            <c:numRef>
              <c:f>工作表1!$B$1:$B$24</c:f>
              <c:numCache>
                <c:formatCode>0.00%</c:formatCode>
                <c:ptCount val="24"/>
                <c:pt idx="0">
                  <c:v>0.59263361949598403</c:v>
                </c:pt>
                <c:pt idx="1">
                  <c:v>0.34749487254614703</c:v>
                </c:pt>
                <c:pt idx="2">
                  <c:v>0.63684771033013798</c:v>
                </c:pt>
                <c:pt idx="3">
                  <c:v>0.23275292043200299</c:v>
                </c:pt>
                <c:pt idx="4">
                  <c:v>0.19103568320278499</c:v>
                </c:pt>
                <c:pt idx="5">
                  <c:v>0.12650788741107299</c:v>
                </c:pt>
                <c:pt idx="6">
                  <c:v>0.14567219152854499</c:v>
                </c:pt>
                <c:pt idx="7">
                  <c:v>0.35953757225433502</c:v>
                </c:pt>
                <c:pt idx="8">
                  <c:v>0.53234686854783198</c:v>
                </c:pt>
                <c:pt idx="9">
                  <c:v>0.50978135788262302</c:v>
                </c:pt>
                <c:pt idx="10">
                  <c:v>0.47952544967470301</c:v>
                </c:pt>
                <c:pt idx="11">
                  <c:v>0.49662800107903898</c:v>
                </c:pt>
                <c:pt idx="12">
                  <c:v>0.89181417917153305</c:v>
                </c:pt>
                <c:pt idx="13">
                  <c:v>0.72215269086357903</c:v>
                </c:pt>
                <c:pt idx="14">
                  <c:v>0.69206236711552105</c:v>
                </c:pt>
                <c:pt idx="15">
                  <c:v>4.6271228156534498E-2</c:v>
                </c:pt>
                <c:pt idx="16">
                  <c:v>0.46346863468634603</c:v>
                </c:pt>
                <c:pt idx="17">
                  <c:v>0.51129070596624604</c:v>
                </c:pt>
                <c:pt idx="18">
                  <c:v>0.207204568750915</c:v>
                </c:pt>
                <c:pt idx="19">
                  <c:v>0.27831841183339801</c:v>
                </c:pt>
                <c:pt idx="20">
                  <c:v>4.6063281824871197E-2</c:v>
                </c:pt>
                <c:pt idx="21">
                  <c:v>0.395626242544731</c:v>
                </c:pt>
                <c:pt idx="22">
                  <c:v>0.70033003300329999</c:v>
                </c:pt>
                <c:pt idx="23">
                  <c:v>0.19290123456790101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91-4C64-A079-A1611AE310A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21397152"/>
        <c:axId val="440056832"/>
      </c:barChart>
      <c:catAx>
        <c:axId val="221397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40056832"/>
        <c:crosses val="autoZero"/>
        <c:auto val="1"/>
        <c:lblAlgn val="ctr"/>
        <c:lblOffset val="100"/>
        <c:noMultiLvlLbl val="0"/>
      </c:catAx>
      <c:valAx>
        <c:axId val="440056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221397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工作表1!$F$2</c:f>
              <c:strCache>
                <c:ptCount val="1"/>
                <c:pt idx="0">
                  <c:v>monkey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工作表1!$F$3:$F$502</c:f>
              <c:numCache>
                <c:formatCode>General</c:formatCode>
                <c:ptCount val="500"/>
                <c:pt idx="0">
                  <c:v>0.212643678160919</c:v>
                </c:pt>
                <c:pt idx="1">
                  <c:v>0.2322796934865895</c:v>
                </c:pt>
                <c:pt idx="2">
                  <c:v>0.25191570881226</c:v>
                </c:pt>
                <c:pt idx="3">
                  <c:v>0.27442528735632149</c:v>
                </c:pt>
                <c:pt idx="4">
                  <c:v>0.30196360153256674</c:v>
                </c:pt>
                <c:pt idx="5">
                  <c:v>0.32567049808429077</c:v>
                </c:pt>
                <c:pt idx="6">
                  <c:v>0.33333333333333276</c:v>
                </c:pt>
                <c:pt idx="7">
                  <c:v>0.33405172413793049</c:v>
                </c:pt>
                <c:pt idx="8">
                  <c:v>0.33788314176245177</c:v>
                </c:pt>
                <c:pt idx="9">
                  <c:v>0.33788314176245177</c:v>
                </c:pt>
                <c:pt idx="10">
                  <c:v>0.36159003831417602</c:v>
                </c:pt>
                <c:pt idx="11">
                  <c:v>0.37021072796934829</c:v>
                </c:pt>
                <c:pt idx="12">
                  <c:v>0.37068965517241326</c:v>
                </c:pt>
                <c:pt idx="13">
                  <c:v>0.37068965517241326</c:v>
                </c:pt>
                <c:pt idx="14">
                  <c:v>0.37691570881226</c:v>
                </c:pt>
                <c:pt idx="15">
                  <c:v>0.37931034482758574</c:v>
                </c:pt>
                <c:pt idx="16">
                  <c:v>0.38266283524904149</c:v>
                </c:pt>
                <c:pt idx="17">
                  <c:v>0.38362068965517199</c:v>
                </c:pt>
                <c:pt idx="18">
                  <c:v>0.38362068965517199</c:v>
                </c:pt>
                <c:pt idx="19">
                  <c:v>0.38362068965517199</c:v>
                </c:pt>
                <c:pt idx="20">
                  <c:v>0.39152298850574674</c:v>
                </c:pt>
                <c:pt idx="21">
                  <c:v>0.3927203065134095</c:v>
                </c:pt>
                <c:pt idx="22">
                  <c:v>0.3927203065134095</c:v>
                </c:pt>
                <c:pt idx="23">
                  <c:v>0.3927203065134095</c:v>
                </c:pt>
                <c:pt idx="24">
                  <c:v>0.39319923371647447</c:v>
                </c:pt>
                <c:pt idx="25">
                  <c:v>0.39319923371647447</c:v>
                </c:pt>
                <c:pt idx="26">
                  <c:v>0.39319923371647447</c:v>
                </c:pt>
                <c:pt idx="27">
                  <c:v>0.40086206896551674</c:v>
                </c:pt>
                <c:pt idx="28">
                  <c:v>0.40181992337164696</c:v>
                </c:pt>
                <c:pt idx="29">
                  <c:v>0.42049808429118724</c:v>
                </c:pt>
                <c:pt idx="30">
                  <c:v>0.42504789272030596</c:v>
                </c:pt>
                <c:pt idx="31">
                  <c:v>0.42504789272030596</c:v>
                </c:pt>
                <c:pt idx="32">
                  <c:v>0.42696360153256674</c:v>
                </c:pt>
                <c:pt idx="33">
                  <c:v>0.42840038314176226</c:v>
                </c:pt>
                <c:pt idx="34">
                  <c:v>0.42887931034482751</c:v>
                </c:pt>
                <c:pt idx="35">
                  <c:v>0.43271072796934823</c:v>
                </c:pt>
                <c:pt idx="36">
                  <c:v>0.43271072796934823</c:v>
                </c:pt>
                <c:pt idx="37">
                  <c:v>0.43271072796934823</c:v>
                </c:pt>
                <c:pt idx="38">
                  <c:v>0.43318965517241348</c:v>
                </c:pt>
                <c:pt idx="39">
                  <c:v>0.43606321839080425</c:v>
                </c:pt>
                <c:pt idx="40">
                  <c:v>0.43606321839080425</c:v>
                </c:pt>
                <c:pt idx="41">
                  <c:v>0.43606321839080425</c:v>
                </c:pt>
                <c:pt idx="42">
                  <c:v>0.44085249042145547</c:v>
                </c:pt>
                <c:pt idx="43">
                  <c:v>0.44204980842911823</c:v>
                </c:pt>
                <c:pt idx="44">
                  <c:v>0.44252873563218348</c:v>
                </c:pt>
                <c:pt idx="45">
                  <c:v>0.44252873563218348</c:v>
                </c:pt>
                <c:pt idx="46">
                  <c:v>0.46000957854406099</c:v>
                </c:pt>
                <c:pt idx="47">
                  <c:v>0.46791187739463547</c:v>
                </c:pt>
                <c:pt idx="48">
                  <c:v>0.46791187739463547</c:v>
                </c:pt>
                <c:pt idx="49">
                  <c:v>0.46815134099616795</c:v>
                </c:pt>
                <c:pt idx="50">
                  <c:v>0.46815134099616795</c:v>
                </c:pt>
                <c:pt idx="51">
                  <c:v>0.46839080459770055</c:v>
                </c:pt>
                <c:pt idx="52">
                  <c:v>0.46839080459770055</c:v>
                </c:pt>
                <c:pt idx="53">
                  <c:v>0.46839080459770055</c:v>
                </c:pt>
                <c:pt idx="54">
                  <c:v>0.46839080459770055</c:v>
                </c:pt>
                <c:pt idx="55">
                  <c:v>0.46982758620689602</c:v>
                </c:pt>
                <c:pt idx="56">
                  <c:v>0.4707854406130263</c:v>
                </c:pt>
                <c:pt idx="57">
                  <c:v>0.471024904214559</c:v>
                </c:pt>
                <c:pt idx="58">
                  <c:v>0.47557471264367779</c:v>
                </c:pt>
                <c:pt idx="59">
                  <c:v>0.47605363984674282</c:v>
                </c:pt>
                <c:pt idx="60">
                  <c:v>0.47772988505747055</c:v>
                </c:pt>
                <c:pt idx="61">
                  <c:v>0.48132183908045928</c:v>
                </c:pt>
                <c:pt idx="62">
                  <c:v>0.48180076628352425</c:v>
                </c:pt>
                <c:pt idx="63">
                  <c:v>0.4837164750957848</c:v>
                </c:pt>
                <c:pt idx="64">
                  <c:v>0.4837164750957848</c:v>
                </c:pt>
                <c:pt idx="65">
                  <c:v>0.48443486590038254</c:v>
                </c:pt>
                <c:pt idx="66">
                  <c:v>0.48563218390804552</c:v>
                </c:pt>
                <c:pt idx="67">
                  <c:v>0.48563218390804552</c:v>
                </c:pt>
                <c:pt idx="68">
                  <c:v>0.48706896551724105</c:v>
                </c:pt>
                <c:pt idx="69">
                  <c:v>0.48778735632183873</c:v>
                </c:pt>
                <c:pt idx="70">
                  <c:v>0.48778735632183873</c:v>
                </c:pt>
                <c:pt idx="71">
                  <c:v>0.48778735632183873</c:v>
                </c:pt>
                <c:pt idx="72">
                  <c:v>0.48802681992337127</c:v>
                </c:pt>
                <c:pt idx="73">
                  <c:v>0.48802681992337127</c:v>
                </c:pt>
                <c:pt idx="74">
                  <c:v>0.48802681992337127</c:v>
                </c:pt>
                <c:pt idx="75">
                  <c:v>0.48802681992337127</c:v>
                </c:pt>
                <c:pt idx="76">
                  <c:v>0.48922413793103403</c:v>
                </c:pt>
                <c:pt idx="77">
                  <c:v>0.48922413793103403</c:v>
                </c:pt>
                <c:pt idx="78">
                  <c:v>0.48922413793103403</c:v>
                </c:pt>
                <c:pt idx="79">
                  <c:v>0.48922413793103403</c:v>
                </c:pt>
                <c:pt idx="80">
                  <c:v>0.4906609195402295</c:v>
                </c:pt>
                <c:pt idx="81">
                  <c:v>0.4906609195402295</c:v>
                </c:pt>
                <c:pt idx="82">
                  <c:v>0.4906609195402295</c:v>
                </c:pt>
                <c:pt idx="83">
                  <c:v>0.4906609195402295</c:v>
                </c:pt>
                <c:pt idx="84">
                  <c:v>0.4906609195402295</c:v>
                </c:pt>
                <c:pt idx="85">
                  <c:v>0.49185823754789249</c:v>
                </c:pt>
                <c:pt idx="86">
                  <c:v>0.49233716475095757</c:v>
                </c:pt>
                <c:pt idx="87">
                  <c:v>0.5107758620689653</c:v>
                </c:pt>
                <c:pt idx="88">
                  <c:v>0.5107758620689653</c:v>
                </c:pt>
                <c:pt idx="89">
                  <c:v>0.5107758620689653</c:v>
                </c:pt>
                <c:pt idx="90">
                  <c:v>0.5107758620689653</c:v>
                </c:pt>
                <c:pt idx="91">
                  <c:v>0.5107758620689653</c:v>
                </c:pt>
                <c:pt idx="92">
                  <c:v>0.5107758620689653</c:v>
                </c:pt>
                <c:pt idx="93">
                  <c:v>0.51221264367816055</c:v>
                </c:pt>
                <c:pt idx="94">
                  <c:v>0.51221264367816055</c:v>
                </c:pt>
                <c:pt idx="95">
                  <c:v>0.51700191570881171</c:v>
                </c:pt>
                <c:pt idx="96">
                  <c:v>0.52705938697317978</c:v>
                </c:pt>
                <c:pt idx="97">
                  <c:v>0.52753831417624486</c:v>
                </c:pt>
                <c:pt idx="98">
                  <c:v>0.52825670498084243</c:v>
                </c:pt>
                <c:pt idx="99">
                  <c:v>0.53065134099616829</c:v>
                </c:pt>
                <c:pt idx="100">
                  <c:v>0.53065134099616829</c:v>
                </c:pt>
                <c:pt idx="101">
                  <c:v>0.53065134099616829</c:v>
                </c:pt>
                <c:pt idx="102">
                  <c:v>0.53065134099616829</c:v>
                </c:pt>
                <c:pt idx="103">
                  <c:v>0.53065134099616829</c:v>
                </c:pt>
                <c:pt idx="104">
                  <c:v>0.53065134099616829</c:v>
                </c:pt>
                <c:pt idx="105">
                  <c:v>0.53160919540229856</c:v>
                </c:pt>
                <c:pt idx="106">
                  <c:v>0.53400383141762409</c:v>
                </c:pt>
                <c:pt idx="107">
                  <c:v>0.53400383141762409</c:v>
                </c:pt>
                <c:pt idx="108">
                  <c:v>0.53400383141762409</c:v>
                </c:pt>
                <c:pt idx="109">
                  <c:v>0.53472222222222177</c:v>
                </c:pt>
                <c:pt idx="110">
                  <c:v>0.53472222222222177</c:v>
                </c:pt>
                <c:pt idx="111">
                  <c:v>0.53472222222222177</c:v>
                </c:pt>
                <c:pt idx="112">
                  <c:v>0.53735632183908</c:v>
                </c:pt>
                <c:pt idx="113">
                  <c:v>0.53735632183908</c:v>
                </c:pt>
                <c:pt idx="114">
                  <c:v>0.53735632183908</c:v>
                </c:pt>
                <c:pt idx="115">
                  <c:v>0.53735632183908</c:v>
                </c:pt>
                <c:pt idx="116">
                  <c:v>0.53735632183908</c:v>
                </c:pt>
                <c:pt idx="117">
                  <c:v>0.53759578544061248</c:v>
                </c:pt>
                <c:pt idx="118">
                  <c:v>0.53759578544061248</c:v>
                </c:pt>
                <c:pt idx="119">
                  <c:v>0.53759578544061248</c:v>
                </c:pt>
                <c:pt idx="120">
                  <c:v>0.5404693486590032</c:v>
                </c:pt>
                <c:pt idx="121">
                  <c:v>0.5404693486590032</c:v>
                </c:pt>
                <c:pt idx="122">
                  <c:v>0.5404693486590032</c:v>
                </c:pt>
                <c:pt idx="123">
                  <c:v>0.54094827586206851</c:v>
                </c:pt>
                <c:pt idx="124">
                  <c:v>0.54094827586206851</c:v>
                </c:pt>
                <c:pt idx="125">
                  <c:v>0.54094827586206851</c:v>
                </c:pt>
                <c:pt idx="126">
                  <c:v>0.54166666666666596</c:v>
                </c:pt>
                <c:pt idx="127">
                  <c:v>0.54166666666666596</c:v>
                </c:pt>
                <c:pt idx="128">
                  <c:v>0.54166666666666596</c:v>
                </c:pt>
                <c:pt idx="129">
                  <c:v>0.54166666666666596</c:v>
                </c:pt>
                <c:pt idx="130">
                  <c:v>0.54166666666666596</c:v>
                </c:pt>
                <c:pt idx="131">
                  <c:v>0.54286398467432873</c:v>
                </c:pt>
                <c:pt idx="132">
                  <c:v>0.54286398467432873</c:v>
                </c:pt>
                <c:pt idx="133">
                  <c:v>0.54286398467432873</c:v>
                </c:pt>
                <c:pt idx="134">
                  <c:v>0.54286398467432873</c:v>
                </c:pt>
                <c:pt idx="135">
                  <c:v>0.54286398467432873</c:v>
                </c:pt>
                <c:pt idx="136">
                  <c:v>0.54286398467432873</c:v>
                </c:pt>
                <c:pt idx="137">
                  <c:v>0.54286398467432873</c:v>
                </c:pt>
                <c:pt idx="138">
                  <c:v>0.54286398467432873</c:v>
                </c:pt>
                <c:pt idx="139">
                  <c:v>0.54286398467432873</c:v>
                </c:pt>
                <c:pt idx="140">
                  <c:v>0.5443007662835242</c:v>
                </c:pt>
                <c:pt idx="141">
                  <c:v>0.5443007662835242</c:v>
                </c:pt>
                <c:pt idx="142">
                  <c:v>0.54454022988505701</c:v>
                </c:pt>
                <c:pt idx="143">
                  <c:v>0.54454022988505701</c:v>
                </c:pt>
                <c:pt idx="144">
                  <c:v>0.54454022988505701</c:v>
                </c:pt>
                <c:pt idx="145">
                  <c:v>0.54454022988505701</c:v>
                </c:pt>
                <c:pt idx="146">
                  <c:v>0.54454022988505701</c:v>
                </c:pt>
                <c:pt idx="147">
                  <c:v>0.54454022988505701</c:v>
                </c:pt>
                <c:pt idx="148">
                  <c:v>0.54454022988505701</c:v>
                </c:pt>
                <c:pt idx="149">
                  <c:v>0.54454022988505701</c:v>
                </c:pt>
                <c:pt idx="150">
                  <c:v>0.54454022988505701</c:v>
                </c:pt>
                <c:pt idx="151">
                  <c:v>0.54501915708812232</c:v>
                </c:pt>
                <c:pt idx="152">
                  <c:v>0.54573754789272</c:v>
                </c:pt>
                <c:pt idx="153">
                  <c:v>0.54573754789272</c:v>
                </c:pt>
                <c:pt idx="154">
                  <c:v>0.5462164750957853</c:v>
                </c:pt>
                <c:pt idx="155">
                  <c:v>0.5462164750957853</c:v>
                </c:pt>
                <c:pt idx="156">
                  <c:v>0.5462164750957853</c:v>
                </c:pt>
                <c:pt idx="157">
                  <c:v>0.5462164750957853</c:v>
                </c:pt>
                <c:pt idx="158">
                  <c:v>0.5462164750957853</c:v>
                </c:pt>
                <c:pt idx="159">
                  <c:v>0.5462164750957853</c:v>
                </c:pt>
                <c:pt idx="160">
                  <c:v>0.5462164750957853</c:v>
                </c:pt>
                <c:pt idx="161">
                  <c:v>0.54909003831417602</c:v>
                </c:pt>
                <c:pt idx="162">
                  <c:v>0.54909003831417602</c:v>
                </c:pt>
                <c:pt idx="163">
                  <c:v>0.54909003831417602</c:v>
                </c:pt>
                <c:pt idx="164">
                  <c:v>0.54909003831417602</c:v>
                </c:pt>
                <c:pt idx="165">
                  <c:v>0.54909003831417602</c:v>
                </c:pt>
                <c:pt idx="166">
                  <c:v>0.54932950191570851</c:v>
                </c:pt>
                <c:pt idx="167">
                  <c:v>0.54932950191570851</c:v>
                </c:pt>
                <c:pt idx="168">
                  <c:v>0.54932950191570851</c:v>
                </c:pt>
                <c:pt idx="169">
                  <c:v>0.54932950191570851</c:v>
                </c:pt>
                <c:pt idx="170">
                  <c:v>0.54932950191570851</c:v>
                </c:pt>
                <c:pt idx="171">
                  <c:v>0.54932950191570851</c:v>
                </c:pt>
                <c:pt idx="172">
                  <c:v>0.54956896551724099</c:v>
                </c:pt>
                <c:pt idx="173">
                  <c:v>0.54956896551724099</c:v>
                </c:pt>
                <c:pt idx="174">
                  <c:v>0.55028735632183878</c:v>
                </c:pt>
                <c:pt idx="175">
                  <c:v>0.55028735632183878</c:v>
                </c:pt>
                <c:pt idx="176">
                  <c:v>0.55028735632183878</c:v>
                </c:pt>
                <c:pt idx="177">
                  <c:v>0.55028735632183878</c:v>
                </c:pt>
                <c:pt idx="178">
                  <c:v>0.55028735632183878</c:v>
                </c:pt>
                <c:pt idx="179">
                  <c:v>0.55028735632183878</c:v>
                </c:pt>
                <c:pt idx="180">
                  <c:v>0.55028735632183878</c:v>
                </c:pt>
                <c:pt idx="181">
                  <c:v>0.55100574712643624</c:v>
                </c:pt>
                <c:pt idx="182">
                  <c:v>0.55100574712643624</c:v>
                </c:pt>
                <c:pt idx="183">
                  <c:v>0.55100574712643624</c:v>
                </c:pt>
                <c:pt idx="184">
                  <c:v>0.55100574712643624</c:v>
                </c:pt>
                <c:pt idx="185">
                  <c:v>0.55100574712643624</c:v>
                </c:pt>
                <c:pt idx="186">
                  <c:v>0.55100574712643624</c:v>
                </c:pt>
                <c:pt idx="187">
                  <c:v>0.55100574712643624</c:v>
                </c:pt>
                <c:pt idx="188">
                  <c:v>0.55100574712643624</c:v>
                </c:pt>
                <c:pt idx="189">
                  <c:v>0.55100574712643624</c:v>
                </c:pt>
                <c:pt idx="190">
                  <c:v>0.55100574712643624</c:v>
                </c:pt>
                <c:pt idx="191">
                  <c:v>0.55100574712643624</c:v>
                </c:pt>
                <c:pt idx="192">
                  <c:v>0.55100574712643624</c:v>
                </c:pt>
                <c:pt idx="193">
                  <c:v>0.56162196679438015</c:v>
                </c:pt>
                <c:pt idx="194">
                  <c:v>0.56162196679438015</c:v>
                </c:pt>
                <c:pt idx="195">
                  <c:v>0.56162196679438015</c:v>
                </c:pt>
                <c:pt idx="196">
                  <c:v>0.56162196679438015</c:v>
                </c:pt>
                <c:pt idx="197">
                  <c:v>0.5734355044699867</c:v>
                </c:pt>
                <c:pt idx="198">
                  <c:v>0.5734355044699867</c:v>
                </c:pt>
                <c:pt idx="199">
                  <c:v>0.5734355044699867</c:v>
                </c:pt>
                <c:pt idx="200">
                  <c:v>0.5734355044699867</c:v>
                </c:pt>
                <c:pt idx="201">
                  <c:v>0.5734355044699867</c:v>
                </c:pt>
                <c:pt idx="202">
                  <c:v>0.5734355044699867</c:v>
                </c:pt>
                <c:pt idx="203">
                  <c:v>0.5734355044699867</c:v>
                </c:pt>
                <c:pt idx="204">
                  <c:v>0.5734355044699867</c:v>
                </c:pt>
                <c:pt idx="205">
                  <c:v>0.5734355044699867</c:v>
                </c:pt>
                <c:pt idx="206">
                  <c:v>0.5734355044699867</c:v>
                </c:pt>
                <c:pt idx="207">
                  <c:v>0.5734355044699867</c:v>
                </c:pt>
                <c:pt idx="208">
                  <c:v>0.5734355044699867</c:v>
                </c:pt>
                <c:pt idx="209">
                  <c:v>0.57535121328224736</c:v>
                </c:pt>
                <c:pt idx="210">
                  <c:v>0.57598978288633396</c:v>
                </c:pt>
                <c:pt idx="211">
                  <c:v>0.57982120051085506</c:v>
                </c:pt>
                <c:pt idx="212">
                  <c:v>0.57982120051085506</c:v>
                </c:pt>
                <c:pt idx="213">
                  <c:v>0.57982120051085506</c:v>
                </c:pt>
                <c:pt idx="214">
                  <c:v>0.57982120051085506</c:v>
                </c:pt>
                <c:pt idx="215">
                  <c:v>0.57982120051085506</c:v>
                </c:pt>
                <c:pt idx="216">
                  <c:v>0.57982120051085506</c:v>
                </c:pt>
                <c:pt idx="217">
                  <c:v>0.57982120051085506</c:v>
                </c:pt>
                <c:pt idx="218">
                  <c:v>0.57982120051085506</c:v>
                </c:pt>
                <c:pt idx="219">
                  <c:v>0.58045977011494199</c:v>
                </c:pt>
                <c:pt idx="220">
                  <c:v>0.58045977011494199</c:v>
                </c:pt>
                <c:pt idx="221">
                  <c:v>0.58045977011494199</c:v>
                </c:pt>
                <c:pt idx="222">
                  <c:v>0.58045977011494199</c:v>
                </c:pt>
                <c:pt idx="223">
                  <c:v>0.58045977011494199</c:v>
                </c:pt>
                <c:pt idx="224">
                  <c:v>0.58045977011494199</c:v>
                </c:pt>
                <c:pt idx="225">
                  <c:v>0.58109833971902913</c:v>
                </c:pt>
                <c:pt idx="226">
                  <c:v>0.58109833971902913</c:v>
                </c:pt>
                <c:pt idx="227">
                  <c:v>0.58109833971902913</c:v>
                </c:pt>
                <c:pt idx="228">
                  <c:v>0.58109833971902913</c:v>
                </c:pt>
                <c:pt idx="229">
                  <c:v>0.58109833971902913</c:v>
                </c:pt>
                <c:pt idx="230">
                  <c:v>0.58109833971902913</c:v>
                </c:pt>
                <c:pt idx="231">
                  <c:v>0.58109833971902913</c:v>
                </c:pt>
                <c:pt idx="232">
                  <c:v>0.58109833971902913</c:v>
                </c:pt>
                <c:pt idx="233">
                  <c:v>0.58109833971902913</c:v>
                </c:pt>
                <c:pt idx="234">
                  <c:v>0.58109833971902913</c:v>
                </c:pt>
                <c:pt idx="235">
                  <c:v>0.58109833971902913</c:v>
                </c:pt>
                <c:pt idx="236">
                  <c:v>0.58109833971902913</c:v>
                </c:pt>
                <c:pt idx="237">
                  <c:v>0.58109833971902913</c:v>
                </c:pt>
                <c:pt idx="238">
                  <c:v>0.58109833971902913</c:v>
                </c:pt>
                <c:pt idx="239">
                  <c:v>0.58908045977011481</c:v>
                </c:pt>
                <c:pt idx="240">
                  <c:v>0.58939974457215805</c:v>
                </c:pt>
                <c:pt idx="241">
                  <c:v>0.58939974457215805</c:v>
                </c:pt>
                <c:pt idx="242">
                  <c:v>0.58939974457215805</c:v>
                </c:pt>
                <c:pt idx="243">
                  <c:v>0.58939974457215805</c:v>
                </c:pt>
                <c:pt idx="244">
                  <c:v>0.58939974457215805</c:v>
                </c:pt>
                <c:pt idx="245">
                  <c:v>0.58939974457215805</c:v>
                </c:pt>
                <c:pt idx="246">
                  <c:v>0.58939974457215805</c:v>
                </c:pt>
                <c:pt idx="247">
                  <c:v>0.58939974457215805</c:v>
                </c:pt>
                <c:pt idx="248">
                  <c:v>0.58939974457215805</c:v>
                </c:pt>
                <c:pt idx="249">
                  <c:v>0.58939974457215805</c:v>
                </c:pt>
                <c:pt idx="250">
                  <c:v>0.58939974457215805</c:v>
                </c:pt>
                <c:pt idx="251">
                  <c:v>0.58939974457215805</c:v>
                </c:pt>
                <c:pt idx="252">
                  <c:v>0.58939974457215805</c:v>
                </c:pt>
                <c:pt idx="253">
                  <c:v>0.58939974457215805</c:v>
                </c:pt>
                <c:pt idx="254">
                  <c:v>0.58939974457215805</c:v>
                </c:pt>
                <c:pt idx="255">
                  <c:v>0.58939974457215805</c:v>
                </c:pt>
                <c:pt idx="256">
                  <c:v>0.58939974457215805</c:v>
                </c:pt>
                <c:pt idx="257">
                  <c:v>0.58939974457215805</c:v>
                </c:pt>
                <c:pt idx="258">
                  <c:v>0.58939974457215805</c:v>
                </c:pt>
                <c:pt idx="259">
                  <c:v>0.58939974457215805</c:v>
                </c:pt>
                <c:pt idx="260">
                  <c:v>0.59035759897828832</c:v>
                </c:pt>
                <c:pt idx="261">
                  <c:v>0.59067688378033167</c:v>
                </c:pt>
                <c:pt idx="262">
                  <c:v>0.59067688378033167</c:v>
                </c:pt>
                <c:pt idx="263">
                  <c:v>0.59067688378033167</c:v>
                </c:pt>
                <c:pt idx="264">
                  <c:v>0.59067688378033167</c:v>
                </c:pt>
                <c:pt idx="265">
                  <c:v>0.59067688378033167</c:v>
                </c:pt>
                <c:pt idx="266">
                  <c:v>0.59067688378033167</c:v>
                </c:pt>
                <c:pt idx="267">
                  <c:v>0.59067688378033167</c:v>
                </c:pt>
                <c:pt idx="268">
                  <c:v>0.59067688378033167</c:v>
                </c:pt>
                <c:pt idx="269">
                  <c:v>0.59067688378033167</c:v>
                </c:pt>
                <c:pt idx="270">
                  <c:v>0.59067688378033167</c:v>
                </c:pt>
                <c:pt idx="271">
                  <c:v>0.59067688378033167</c:v>
                </c:pt>
                <c:pt idx="272">
                  <c:v>0.59067688378033167</c:v>
                </c:pt>
                <c:pt idx="273">
                  <c:v>0.59067688378033167</c:v>
                </c:pt>
                <c:pt idx="274">
                  <c:v>0.59067688378033167</c:v>
                </c:pt>
                <c:pt idx="275">
                  <c:v>0.59067688378033167</c:v>
                </c:pt>
                <c:pt idx="276">
                  <c:v>0.59067688378033167</c:v>
                </c:pt>
                <c:pt idx="277">
                  <c:v>0.59067688378033167</c:v>
                </c:pt>
                <c:pt idx="278">
                  <c:v>0.59067688378033167</c:v>
                </c:pt>
                <c:pt idx="279">
                  <c:v>0.59067688378033167</c:v>
                </c:pt>
                <c:pt idx="280">
                  <c:v>0.59067688378033167</c:v>
                </c:pt>
                <c:pt idx="281">
                  <c:v>0.59067688378033167</c:v>
                </c:pt>
                <c:pt idx="282">
                  <c:v>0.59067688378033167</c:v>
                </c:pt>
                <c:pt idx="283">
                  <c:v>0.59067688378033167</c:v>
                </c:pt>
                <c:pt idx="284">
                  <c:v>0.59067688378033167</c:v>
                </c:pt>
                <c:pt idx="285">
                  <c:v>0.59067688378033167</c:v>
                </c:pt>
                <c:pt idx="286">
                  <c:v>0.59067688378033167</c:v>
                </c:pt>
                <c:pt idx="287">
                  <c:v>0.59067688378033167</c:v>
                </c:pt>
                <c:pt idx="288">
                  <c:v>0.59067688378033167</c:v>
                </c:pt>
                <c:pt idx="289">
                  <c:v>0.59067688378033167</c:v>
                </c:pt>
                <c:pt idx="290">
                  <c:v>0.59067688378033167</c:v>
                </c:pt>
                <c:pt idx="291">
                  <c:v>0.59067688378033167</c:v>
                </c:pt>
                <c:pt idx="292">
                  <c:v>0.59067688378033167</c:v>
                </c:pt>
                <c:pt idx="293">
                  <c:v>0.59067688378033167</c:v>
                </c:pt>
                <c:pt idx="294">
                  <c:v>0.59067688378033167</c:v>
                </c:pt>
                <c:pt idx="295">
                  <c:v>0.59067688378033167</c:v>
                </c:pt>
                <c:pt idx="296">
                  <c:v>0.59067688378033167</c:v>
                </c:pt>
                <c:pt idx="297">
                  <c:v>0.59067688378033167</c:v>
                </c:pt>
                <c:pt idx="298">
                  <c:v>0.59067688378033167</c:v>
                </c:pt>
                <c:pt idx="299">
                  <c:v>0.59067688378033167</c:v>
                </c:pt>
                <c:pt idx="300">
                  <c:v>0.59067688378033167</c:v>
                </c:pt>
                <c:pt idx="301">
                  <c:v>0.59067688378033167</c:v>
                </c:pt>
                <c:pt idx="302">
                  <c:v>0.59067688378033167</c:v>
                </c:pt>
                <c:pt idx="303">
                  <c:v>0.59067688378033167</c:v>
                </c:pt>
                <c:pt idx="304">
                  <c:v>0.59067688378033167</c:v>
                </c:pt>
                <c:pt idx="305">
                  <c:v>0.59067688378033167</c:v>
                </c:pt>
                <c:pt idx="306">
                  <c:v>0.59259259259259234</c:v>
                </c:pt>
                <c:pt idx="307">
                  <c:v>0.59259259259259234</c:v>
                </c:pt>
                <c:pt idx="308">
                  <c:v>0.59259259259259234</c:v>
                </c:pt>
                <c:pt idx="309">
                  <c:v>0.59259259259259234</c:v>
                </c:pt>
                <c:pt idx="310">
                  <c:v>0.59259259259259234</c:v>
                </c:pt>
                <c:pt idx="311">
                  <c:v>0.59259259259259234</c:v>
                </c:pt>
                <c:pt idx="312">
                  <c:v>0.59259259259259234</c:v>
                </c:pt>
                <c:pt idx="313">
                  <c:v>0.59259259259259234</c:v>
                </c:pt>
                <c:pt idx="314">
                  <c:v>0.59259259259259234</c:v>
                </c:pt>
                <c:pt idx="315">
                  <c:v>0.59259259259259234</c:v>
                </c:pt>
                <c:pt idx="316">
                  <c:v>0.59259259259259234</c:v>
                </c:pt>
                <c:pt idx="317">
                  <c:v>0.59259259259259234</c:v>
                </c:pt>
                <c:pt idx="318">
                  <c:v>0.59259259259259234</c:v>
                </c:pt>
                <c:pt idx="319">
                  <c:v>0.59259259259259234</c:v>
                </c:pt>
                <c:pt idx="320">
                  <c:v>0.59259259259259234</c:v>
                </c:pt>
                <c:pt idx="321">
                  <c:v>0.59259259259259234</c:v>
                </c:pt>
                <c:pt idx="322">
                  <c:v>0.59259259259259234</c:v>
                </c:pt>
                <c:pt idx="323">
                  <c:v>0.59259259259259234</c:v>
                </c:pt>
                <c:pt idx="324">
                  <c:v>0.59259259259259234</c:v>
                </c:pt>
                <c:pt idx="325">
                  <c:v>0.59259259259259234</c:v>
                </c:pt>
                <c:pt idx="326">
                  <c:v>0.59259259259259234</c:v>
                </c:pt>
                <c:pt idx="327">
                  <c:v>0.59259259259259234</c:v>
                </c:pt>
                <c:pt idx="328">
                  <c:v>0.59259259259259234</c:v>
                </c:pt>
                <c:pt idx="329">
                  <c:v>0.59259259259259234</c:v>
                </c:pt>
                <c:pt idx="330">
                  <c:v>0.59259259259259234</c:v>
                </c:pt>
                <c:pt idx="331">
                  <c:v>0.59259259259259234</c:v>
                </c:pt>
                <c:pt idx="332">
                  <c:v>0.59259259259259234</c:v>
                </c:pt>
                <c:pt idx="333">
                  <c:v>0.59259259259259234</c:v>
                </c:pt>
                <c:pt idx="334">
                  <c:v>0.59259259259259234</c:v>
                </c:pt>
                <c:pt idx="335">
                  <c:v>0.58812260536398453</c:v>
                </c:pt>
                <c:pt idx="336">
                  <c:v>0.58812260536398453</c:v>
                </c:pt>
                <c:pt idx="337">
                  <c:v>0.58812260536398453</c:v>
                </c:pt>
                <c:pt idx="338">
                  <c:v>0.58812260536398453</c:v>
                </c:pt>
                <c:pt idx="339">
                  <c:v>0.58812260536398453</c:v>
                </c:pt>
                <c:pt idx="340">
                  <c:v>0.58812260536398453</c:v>
                </c:pt>
                <c:pt idx="341">
                  <c:v>0.58812260536398453</c:v>
                </c:pt>
                <c:pt idx="342">
                  <c:v>0.58812260536398453</c:v>
                </c:pt>
                <c:pt idx="343">
                  <c:v>0.58812260536398453</c:v>
                </c:pt>
                <c:pt idx="344">
                  <c:v>0.58812260536398453</c:v>
                </c:pt>
                <c:pt idx="345">
                  <c:v>0.58812260536398453</c:v>
                </c:pt>
                <c:pt idx="346">
                  <c:v>0.58812260536398453</c:v>
                </c:pt>
                <c:pt idx="347">
                  <c:v>0.58812260536398453</c:v>
                </c:pt>
                <c:pt idx="348">
                  <c:v>0.58812260536398453</c:v>
                </c:pt>
                <c:pt idx="349">
                  <c:v>0.58812260536398453</c:v>
                </c:pt>
                <c:pt idx="350">
                  <c:v>0.58812260536398453</c:v>
                </c:pt>
                <c:pt idx="351">
                  <c:v>0.58812260536398453</c:v>
                </c:pt>
                <c:pt idx="352">
                  <c:v>0.58812260536398453</c:v>
                </c:pt>
                <c:pt idx="353">
                  <c:v>0.58812260536398453</c:v>
                </c:pt>
                <c:pt idx="354">
                  <c:v>0.58812260536398453</c:v>
                </c:pt>
                <c:pt idx="355">
                  <c:v>0.58812260536398453</c:v>
                </c:pt>
                <c:pt idx="356">
                  <c:v>0.58812260536398453</c:v>
                </c:pt>
                <c:pt idx="357">
                  <c:v>0.58812260536398453</c:v>
                </c:pt>
                <c:pt idx="358">
                  <c:v>0.58812260536398453</c:v>
                </c:pt>
                <c:pt idx="359">
                  <c:v>0.58812260536398453</c:v>
                </c:pt>
                <c:pt idx="360">
                  <c:v>0.58812260536398453</c:v>
                </c:pt>
                <c:pt idx="361">
                  <c:v>0.58812260536398453</c:v>
                </c:pt>
                <c:pt idx="362">
                  <c:v>0.58812260536398453</c:v>
                </c:pt>
                <c:pt idx="363">
                  <c:v>0.58812260536398453</c:v>
                </c:pt>
                <c:pt idx="364">
                  <c:v>0.58812260536398453</c:v>
                </c:pt>
                <c:pt idx="365">
                  <c:v>0.58812260536398453</c:v>
                </c:pt>
                <c:pt idx="366">
                  <c:v>0.58812260536398453</c:v>
                </c:pt>
                <c:pt idx="367">
                  <c:v>0.58812260536398453</c:v>
                </c:pt>
                <c:pt idx="368">
                  <c:v>0.58812260536398453</c:v>
                </c:pt>
                <c:pt idx="369">
                  <c:v>0.58908045977011447</c:v>
                </c:pt>
                <c:pt idx="370">
                  <c:v>0.58908045977011447</c:v>
                </c:pt>
                <c:pt idx="371">
                  <c:v>0.58908045977011447</c:v>
                </c:pt>
                <c:pt idx="372">
                  <c:v>0.58908045977011447</c:v>
                </c:pt>
                <c:pt idx="373">
                  <c:v>0.58908045977011447</c:v>
                </c:pt>
                <c:pt idx="374">
                  <c:v>0.58908045977011447</c:v>
                </c:pt>
                <c:pt idx="375">
                  <c:v>0.58908045977011447</c:v>
                </c:pt>
                <c:pt idx="376">
                  <c:v>0.58908045977011447</c:v>
                </c:pt>
                <c:pt idx="377">
                  <c:v>0.58908045977011447</c:v>
                </c:pt>
                <c:pt idx="378">
                  <c:v>0.58908045977011447</c:v>
                </c:pt>
                <c:pt idx="379">
                  <c:v>0.58908045977011447</c:v>
                </c:pt>
                <c:pt idx="380">
                  <c:v>0.58908045977011447</c:v>
                </c:pt>
                <c:pt idx="381">
                  <c:v>0.58908045977011447</c:v>
                </c:pt>
                <c:pt idx="382">
                  <c:v>0.58908045977011447</c:v>
                </c:pt>
                <c:pt idx="383">
                  <c:v>0.58908045977011447</c:v>
                </c:pt>
                <c:pt idx="384">
                  <c:v>0.58908045977011447</c:v>
                </c:pt>
                <c:pt idx="385">
                  <c:v>0.58908045977011447</c:v>
                </c:pt>
                <c:pt idx="386">
                  <c:v>0.58908045977011447</c:v>
                </c:pt>
                <c:pt idx="387">
                  <c:v>0.58908045977011447</c:v>
                </c:pt>
                <c:pt idx="388">
                  <c:v>0.58908045977011447</c:v>
                </c:pt>
                <c:pt idx="389">
                  <c:v>0.58908045977011447</c:v>
                </c:pt>
                <c:pt idx="390">
                  <c:v>0.58908045977011447</c:v>
                </c:pt>
                <c:pt idx="391">
                  <c:v>0.58908045977011447</c:v>
                </c:pt>
                <c:pt idx="392">
                  <c:v>0.58908045977011447</c:v>
                </c:pt>
                <c:pt idx="393">
                  <c:v>0.58908045977011447</c:v>
                </c:pt>
                <c:pt idx="394">
                  <c:v>0.58908045977011447</c:v>
                </c:pt>
                <c:pt idx="395">
                  <c:v>0.58908045977011447</c:v>
                </c:pt>
                <c:pt idx="396">
                  <c:v>0.58908045977011447</c:v>
                </c:pt>
                <c:pt idx="397">
                  <c:v>0.58908045977011447</c:v>
                </c:pt>
                <c:pt idx="398">
                  <c:v>0.58908045977011447</c:v>
                </c:pt>
                <c:pt idx="399">
                  <c:v>0.58908045977011447</c:v>
                </c:pt>
                <c:pt idx="400">
                  <c:v>0.58908045977011447</c:v>
                </c:pt>
                <c:pt idx="401">
                  <c:v>0.58908045977011447</c:v>
                </c:pt>
                <c:pt idx="402">
                  <c:v>0.58908045977011447</c:v>
                </c:pt>
                <c:pt idx="403">
                  <c:v>0.58908045977011447</c:v>
                </c:pt>
                <c:pt idx="404">
                  <c:v>0.58908045977011447</c:v>
                </c:pt>
                <c:pt idx="405">
                  <c:v>0.58908045977011447</c:v>
                </c:pt>
                <c:pt idx="406">
                  <c:v>0.58908045977011447</c:v>
                </c:pt>
                <c:pt idx="407">
                  <c:v>0.58908045977011447</c:v>
                </c:pt>
                <c:pt idx="408">
                  <c:v>0.58908045977011447</c:v>
                </c:pt>
                <c:pt idx="409">
                  <c:v>0.58908045977011447</c:v>
                </c:pt>
                <c:pt idx="410">
                  <c:v>0.58908045977011447</c:v>
                </c:pt>
                <c:pt idx="411">
                  <c:v>0.58908045977011447</c:v>
                </c:pt>
                <c:pt idx="412">
                  <c:v>0.58908045977011447</c:v>
                </c:pt>
                <c:pt idx="413">
                  <c:v>0.58908045977011447</c:v>
                </c:pt>
                <c:pt idx="414">
                  <c:v>0.58908045977011447</c:v>
                </c:pt>
                <c:pt idx="415">
                  <c:v>0.58908045977011447</c:v>
                </c:pt>
                <c:pt idx="416">
                  <c:v>0.58908045977011447</c:v>
                </c:pt>
                <c:pt idx="417">
                  <c:v>0.58908045977011447</c:v>
                </c:pt>
                <c:pt idx="418">
                  <c:v>0.58908045977011447</c:v>
                </c:pt>
                <c:pt idx="419">
                  <c:v>0.58908045977011447</c:v>
                </c:pt>
                <c:pt idx="420">
                  <c:v>0.58908045977011447</c:v>
                </c:pt>
                <c:pt idx="421">
                  <c:v>0.58908045977011447</c:v>
                </c:pt>
                <c:pt idx="422">
                  <c:v>0.58908045977011447</c:v>
                </c:pt>
                <c:pt idx="423">
                  <c:v>0.58908045977011447</c:v>
                </c:pt>
                <c:pt idx="424">
                  <c:v>0.58908045977011447</c:v>
                </c:pt>
                <c:pt idx="425">
                  <c:v>0.58908045977011447</c:v>
                </c:pt>
                <c:pt idx="426">
                  <c:v>0.58908045977011447</c:v>
                </c:pt>
                <c:pt idx="427">
                  <c:v>0.59195402298850497</c:v>
                </c:pt>
                <c:pt idx="428">
                  <c:v>0.59195402298850497</c:v>
                </c:pt>
                <c:pt idx="429">
                  <c:v>0.59195402298850497</c:v>
                </c:pt>
                <c:pt idx="430">
                  <c:v>0.59195402298850497</c:v>
                </c:pt>
                <c:pt idx="431">
                  <c:v>0.59195402298850497</c:v>
                </c:pt>
                <c:pt idx="432">
                  <c:v>0.59195402298850497</c:v>
                </c:pt>
                <c:pt idx="433">
                  <c:v>0.59195402298850497</c:v>
                </c:pt>
                <c:pt idx="434">
                  <c:v>0.60153256704980795</c:v>
                </c:pt>
                <c:pt idx="435">
                  <c:v>0.60584291187739403</c:v>
                </c:pt>
                <c:pt idx="436">
                  <c:v>0.60680076628352397</c:v>
                </c:pt>
                <c:pt idx="437">
                  <c:v>0.60823754789271955</c:v>
                </c:pt>
                <c:pt idx="438">
                  <c:v>0.60823754789271955</c:v>
                </c:pt>
                <c:pt idx="439">
                  <c:v>0.60823754789271955</c:v>
                </c:pt>
                <c:pt idx="440">
                  <c:v>0.60823754789271955</c:v>
                </c:pt>
                <c:pt idx="441">
                  <c:v>0.60823754789271955</c:v>
                </c:pt>
                <c:pt idx="442">
                  <c:v>0.60823754789271955</c:v>
                </c:pt>
                <c:pt idx="443">
                  <c:v>0.60967432950191502</c:v>
                </c:pt>
                <c:pt idx="444">
                  <c:v>0.60967432950191502</c:v>
                </c:pt>
                <c:pt idx="445">
                  <c:v>0.60967432950191502</c:v>
                </c:pt>
                <c:pt idx="446">
                  <c:v>0.60967432950191502</c:v>
                </c:pt>
                <c:pt idx="447">
                  <c:v>0.60967432950191502</c:v>
                </c:pt>
                <c:pt idx="448">
                  <c:v>0.60967432950191502</c:v>
                </c:pt>
                <c:pt idx="449">
                  <c:v>0.60967432950191502</c:v>
                </c:pt>
                <c:pt idx="450">
                  <c:v>0.60967432950191502</c:v>
                </c:pt>
                <c:pt idx="451">
                  <c:v>0.60967432950191502</c:v>
                </c:pt>
                <c:pt idx="452">
                  <c:v>0.60967432950191502</c:v>
                </c:pt>
                <c:pt idx="453">
                  <c:v>0.60967432950191502</c:v>
                </c:pt>
                <c:pt idx="454">
                  <c:v>0.60967432950191502</c:v>
                </c:pt>
                <c:pt idx="455">
                  <c:v>0.60967432950191502</c:v>
                </c:pt>
                <c:pt idx="456">
                  <c:v>0.60967432950191502</c:v>
                </c:pt>
                <c:pt idx="457">
                  <c:v>0.62787356321839005</c:v>
                </c:pt>
                <c:pt idx="458">
                  <c:v>0.62787356321839005</c:v>
                </c:pt>
                <c:pt idx="459">
                  <c:v>0.62787356321839005</c:v>
                </c:pt>
                <c:pt idx="460">
                  <c:v>0.62787356321839005</c:v>
                </c:pt>
                <c:pt idx="461">
                  <c:v>0.62787356321839005</c:v>
                </c:pt>
                <c:pt idx="462">
                  <c:v>0.62787356321839005</c:v>
                </c:pt>
                <c:pt idx="463">
                  <c:v>0.62787356321839005</c:v>
                </c:pt>
                <c:pt idx="464">
                  <c:v>0.62787356321839005</c:v>
                </c:pt>
                <c:pt idx="465">
                  <c:v>0.62787356321839005</c:v>
                </c:pt>
                <c:pt idx="466">
                  <c:v>0.62787356321839005</c:v>
                </c:pt>
                <c:pt idx="467">
                  <c:v>0.62787356321839005</c:v>
                </c:pt>
                <c:pt idx="468">
                  <c:v>0.62787356321839005</c:v>
                </c:pt>
                <c:pt idx="469">
                  <c:v>0.62787356321839005</c:v>
                </c:pt>
                <c:pt idx="470">
                  <c:v>0.62787356321839005</c:v>
                </c:pt>
                <c:pt idx="471">
                  <c:v>0.62787356321839005</c:v>
                </c:pt>
                <c:pt idx="472">
                  <c:v>0.62883141762452044</c:v>
                </c:pt>
                <c:pt idx="473">
                  <c:v>0.63122605363984596</c:v>
                </c:pt>
                <c:pt idx="474">
                  <c:v>0.63122605363984596</c:v>
                </c:pt>
                <c:pt idx="475">
                  <c:v>0.63122605363984596</c:v>
                </c:pt>
                <c:pt idx="476">
                  <c:v>0.63122605363984596</c:v>
                </c:pt>
                <c:pt idx="477">
                  <c:v>0.63122605363984596</c:v>
                </c:pt>
                <c:pt idx="478">
                  <c:v>0.63122605363984596</c:v>
                </c:pt>
                <c:pt idx="479">
                  <c:v>0.63122605363984596</c:v>
                </c:pt>
                <c:pt idx="480">
                  <c:v>0.63122605363984596</c:v>
                </c:pt>
                <c:pt idx="481">
                  <c:v>0.63122605363984596</c:v>
                </c:pt>
                <c:pt idx="482">
                  <c:v>0.63122605363984596</c:v>
                </c:pt>
                <c:pt idx="483">
                  <c:v>0.63122605363984596</c:v>
                </c:pt>
                <c:pt idx="484">
                  <c:v>0.63122605363984596</c:v>
                </c:pt>
                <c:pt idx="485">
                  <c:v>0.63122605363984596</c:v>
                </c:pt>
                <c:pt idx="486">
                  <c:v>0.63122605363984596</c:v>
                </c:pt>
                <c:pt idx="487">
                  <c:v>0.63122605363984596</c:v>
                </c:pt>
                <c:pt idx="488">
                  <c:v>0.63122605363984596</c:v>
                </c:pt>
                <c:pt idx="489">
                  <c:v>0.63122605363984596</c:v>
                </c:pt>
                <c:pt idx="490">
                  <c:v>0.63122605363984596</c:v>
                </c:pt>
                <c:pt idx="491">
                  <c:v>0.63122605363984596</c:v>
                </c:pt>
                <c:pt idx="492">
                  <c:v>0.63122605363984596</c:v>
                </c:pt>
                <c:pt idx="493">
                  <c:v>0.63122605363984596</c:v>
                </c:pt>
                <c:pt idx="494">
                  <c:v>0.63122605363984596</c:v>
                </c:pt>
                <c:pt idx="495">
                  <c:v>0.63122605363984596</c:v>
                </c:pt>
                <c:pt idx="496">
                  <c:v>0.63122605363984596</c:v>
                </c:pt>
                <c:pt idx="497">
                  <c:v>0.63122605363984596</c:v>
                </c:pt>
                <c:pt idx="498">
                  <c:v>0.63122605363984596</c:v>
                </c:pt>
                <c:pt idx="499">
                  <c:v>0.63122605363984596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F7-43CF-9414-CE5E55AD7E31}"/>
            </c:ext>
          </c:extLst>
        </c:ser>
        <c:ser>
          <c:idx val="1"/>
          <c:order val="1"/>
          <c:tx>
            <c:strRef>
              <c:f>工作表1!$G$2</c:f>
              <c:strCache>
                <c:ptCount val="1"/>
                <c:pt idx="0">
                  <c:v>CT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工作表1!$G$3:$G$502</c:f>
              <c:numCache>
                <c:formatCode>General</c:formatCode>
                <c:ptCount val="500"/>
                <c:pt idx="0">
                  <c:v>0.2120689655172408</c:v>
                </c:pt>
                <c:pt idx="1">
                  <c:v>0.23735632183908001</c:v>
                </c:pt>
                <c:pt idx="2">
                  <c:v>0.23908045977011438</c:v>
                </c:pt>
                <c:pt idx="3">
                  <c:v>0.29195402298850537</c:v>
                </c:pt>
                <c:pt idx="4">
                  <c:v>0.30593869731800716</c:v>
                </c:pt>
                <c:pt idx="5">
                  <c:v>0.33199233716475041</c:v>
                </c:pt>
                <c:pt idx="6">
                  <c:v>0.33678160919540157</c:v>
                </c:pt>
                <c:pt idx="7">
                  <c:v>0.34080459770114879</c:v>
                </c:pt>
                <c:pt idx="8">
                  <c:v>0.34386973180076563</c:v>
                </c:pt>
                <c:pt idx="9">
                  <c:v>0.35766283524904174</c:v>
                </c:pt>
                <c:pt idx="10">
                  <c:v>0.36321839080459739</c:v>
                </c:pt>
                <c:pt idx="11">
                  <c:v>0.3703065134099614</c:v>
                </c:pt>
                <c:pt idx="12">
                  <c:v>0.37892720306513378</c:v>
                </c:pt>
                <c:pt idx="13">
                  <c:v>0.3810344827586204</c:v>
                </c:pt>
                <c:pt idx="14">
                  <c:v>0.38199233716475056</c:v>
                </c:pt>
                <c:pt idx="15">
                  <c:v>0.3844827586206892</c:v>
                </c:pt>
                <c:pt idx="16">
                  <c:v>0.38486590038314122</c:v>
                </c:pt>
                <c:pt idx="17">
                  <c:v>0.39386973180076579</c:v>
                </c:pt>
                <c:pt idx="18">
                  <c:v>0.3992337164750952</c:v>
                </c:pt>
                <c:pt idx="19">
                  <c:v>0.40478927203065079</c:v>
                </c:pt>
                <c:pt idx="20">
                  <c:v>0.40517241379310293</c:v>
                </c:pt>
                <c:pt idx="21">
                  <c:v>0.40651340996168539</c:v>
                </c:pt>
                <c:pt idx="22">
                  <c:v>0.40651340996168539</c:v>
                </c:pt>
                <c:pt idx="23">
                  <c:v>0.40651340996168539</c:v>
                </c:pt>
                <c:pt idx="24">
                  <c:v>0.40651340996168539</c:v>
                </c:pt>
                <c:pt idx="25">
                  <c:v>0.40708812260536364</c:v>
                </c:pt>
                <c:pt idx="26">
                  <c:v>0.40785440613026774</c:v>
                </c:pt>
                <c:pt idx="27">
                  <c:v>0.40919540229885004</c:v>
                </c:pt>
                <c:pt idx="28">
                  <c:v>0.40919540229885004</c:v>
                </c:pt>
                <c:pt idx="29">
                  <c:v>0.40919540229885004</c:v>
                </c:pt>
                <c:pt idx="30">
                  <c:v>0.40919540229885004</c:v>
                </c:pt>
                <c:pt idx="31">
                  <c:v>0.40919540229885004</c:v>
                </c:pt>
                <c:pt idx="32">
                  <c:v>0.40996168582375414</c:v>
                </c:pt>
                <c:pt idx="33">
                  <c:v>0.41015325670498015</c:v>
                </c:pt>
                <c:pt idx="34">
                  <c:v>0.41130268199233661</c:v>
                </c:pt>
                <c:pt idx="35">
                  <c:v>0.4114942528735625</c:v>
                </c:pt>
                <c:pt idx="36">
                  <c:v>0.4114942528735625</c:v>
                </c:pt>
                <c:pt idx="37">
                  <c:v>0.41264367816091879</c:v>
                </c:pt>
                <c:pt idx="38">
                  <c:v>0.41264367816091879</c:v>
                </c:pt>
                <c:pt idx="39">
                  <c:v>0.41264367816091879</c:v>
                </c:pt>
                <c:pt idx="40">
                  <c:v>0.41302681992337104</c:v>
                </c:pt>
                <c:pt idx="41">
                  <c:v>0.42605363984674283</c:v>
                </c:pt>
                <c:pt idx="42">
                  <c:v>0.42605363984674283</c:v>
                </c:pt>
                <c:pt idx="43">
                  <c:v>0.42605363984674283</c:v>
                </c:pt>
                <c:pt idx="44">
                  <c:v>0.42624521072796895</c:v>
                </c:pt>
                <c:pt idx="45">
                  <c:v>0.42624521072796895</c:v>
                </c:pt>
                <c:pt idx="46">
                  <c:v>0.42988505747126399</c:v>
                </c:pt>
                <c:pt idx="47">
                  <c:v>0.42988505747126399</c:v>
                </c:pt>
                <c:pt idx="48">
                  <c:v>0.43026819923371623</c:v>
                </c:pt>
                <c:pt idx="49">
                  <c:v>0.43045977011494224</c:v>
                </c:pt>
                <c:pt idx="50">
                  <c:v>0.43045977011494224</c:v>
                </c:pt>
                <c:pt idx="51">
                  <c:v>0.4427203065134096</c:v>
                </c:pt>
                <c:pt idx="52">
                  <c:v>0.4427203065134096</c:v>
                </c:pt>
                <c:pt idx="53">
                  <c:v>0.4427203065134096</c:v>
                </c:pt>
                <c:pt idx="54">
                  <c:v>0.44291187739463556</c:v>
                </c:pt>
                <c:pt idx="55">
                  <c:v>0.44291187739463556</c:v>
                </c:pt>
                <c:pt idx="56">
                  <c:v>0.44291187739463556</c:v>
                </c:pt>
                <c:pt idx="57">
                  <c:v>0.44291187739463556</c:v>
                </c:pt>
                <c:pt idx="58">
                  <c:v>0.44291187739463556</c:v>
                </c:pt>
                <c:pt idx="59">
                  <c:v>0.44406130268199179</c:v>
                </c:pt>
                <c:pt idx="60">
                  <c:v>0.44406130268199179</c:v>
                </c:pt>
                <c:pt idx="61">
                  <c:v>0.44693486590038256</c:v>
                </c:pt>
                <c:pt idx="62">
                  <c:v>0.44789272030651295</c:v>
                </c:pt>
                <c:pt idx="63">
                  <c:v>0.44789272030651295</c:v>
                </c:pt>
                <c:pt idx="64">
                  <c:v>0.44942528735632142</c:v>
                </c:pt>
                <c:pt idx="65">
                  <c:v>0.45632183908045942</c:v>
                </c:pt>
                <c:pt idx="66">
                  <c:v>0.45670498084291156</c:v>
                </c:pt>
                <c:pt idx="67">
                  <c:v>0.45670498084291156</c:v>
                </c:pt>
                <c:pt idx="68">
                  <c:v>0.45670498084291156</c:v>
                </c:pt>
                <c:pt idx="69">
                  <c:v>0.45689655172413757</c:v>
                </c:pt>
                <c:pt idx="70">
                  <c:v>0.45689655172413757</c:v>
                </c:pt>
                <c:pt idx="71">
                  <c:v>0.45823754789271998</c:v>
                </c:pt>
                <c:pt idx="72">
                  <c:v>0.458620689655172</c:v>
                </c:pt>
                <c:pt idx="73">
                  <c:v>0.458620689655172</c:v>
                </c:pt>
                <c:pt idx="74">
                  <c:v>0.45881226053639812</c:v>
                </c:pt>
                <c:pt idx="75">
                  <c:v>0.45938697318007637</c:v>
                </c:pt>
                <c:pt idx="76">
                  <c:v>0.45938697318007637</c:v>
                </c:pt>
                <c:pt idx="77">
                  <c:v>0.46647509578544033</c:v>
                </c:pt>
                <c:pt idx="78">
                  <c:v>0.46762452107279656</c:v>
                </c:pt>
                <c:pt idx="79">
                  <c:v>0.47758620689655118</c:v>
                </c:pt>
                <c:pt idx="80">
                  <c:v>0.47758620689655118</c:v>
                </c:pt>
                <c:pt idx="81">
                  <c:v>0.47758620689655118</c:v>
                </c:pt>
                <c:pt idx="82">
                  <c:v>0.47758620689655118</c:v>
                </c:pt>
                <c:pt idx="83">
                  <c:v>0.47854406130268135</c:v>
                </c:pt>
                <c:pt idx="84">
                  <c:v>0.47969348659003774</c:v>
                </c:pt>
                <c:pt idx="85">
                  <c:v>0.47988505747126381</c:v>
                </c:pt>
                <c:pt idx="86">
                  <c:v>0.47988505747126381</c:v>
                </c:pt>
                <c:pt idx="87">
                  <c:v>0.48371647509578503</c:v>
                </c:pt>
                <c:pt idx="88">
                  <c:v>0.484291187739463</c:v>
                </c:pt>
                <c:pt idx="89">
                  <c:v>0.49118773946360095</c:v>
                </c:pt>
                <c:pt idx="90">
                  <c:v>0.49157088122605319</c:v>
                </c:pt>
                <c:pt idx="91">
                  <c:v>0.49157088122605319</c:v>
                </c:pt>
                <c:pt idx="92">
                  <c:v>0.49157088122605319</c:v>
                </c:pt>
                <c:pt idx="93">
                  <c:v>0.49157088122605319</c:v>
                </c:pt>
                <c:pt idx="94">
                  <c:v>0.49157088122605319</c:v>
                </c:pt>
                <c:pt idx="95">
                  <c:v>0.49176245210727909</c:v>
                </c:pt>
                <c:pt idx="96">
                  <c:v>0.49176245210727909</c:v>
                </c:pt>
                <c:pt idx="97">
                  <c:v>0.49176245210727909</c:v>
                </c:pt>
                <c:pt idx="98">
                  <c:v>0.49176245210727909</c:v>
                </c:pt>
                <c:pt idx="99">
                  <c:v>0.49176245210727909</c:v>
                </c:pt>
                <c:pt idx="100">
                  <c:v>0.49176245210727909</c:v>
                </c:pt>
                <c:pt idx="101">
                  <c:v>0.49252873563218336</c:v>
                </c:pt>
                <c:pt idx="102">
                  <c:v>0.50249042145593814</c:v>
                </c:pt>
                <c:pt idx="103">
                  <c:v>0.50249042145593814</c:v>
                </c:pt>
                <c:pt idx="104">
                  <c:v>0.50249042145593814</c:v>
                </c:pt>
                <c:pt idx="105">
                  <c:v>0.50249042145593814</c:v>
                </c:pt>
                <c:pt idx="106">
                  <c:v>0.50249042145593814</c:v>
                </c:pt>
                <c:pt idx="107">
                  <c:v>0.50249042145593814</c:v>
                </c:pt>
                <c:pt idx="108">
                  <c:v>0.50249042145593814</c:v>
                </c:pt>
                <c:pt idx="109">
                  <c:v>0.50249042145593814</c:v>
                </c:pt>
                <c:pt idx="110">
                  <c:v>0.50287356321839038</c:v>
                </c:pt>
                <c:pt idx="111">
                  <c:v>0.50287356321839038</c:v>
                </c:pt>
                <c:pt idx="112">
                  <c:v>0.50287356321839038</c:v>
                </c:pt>
                <c:pt idx="113">
                  <c:v>0.50287356321839038</c:v>
                </c:pt>
                <c:pt idx="114">
                  <c:v>0.50363984674329454</c:v>
                </c:pt>
                <c:pt idx="115">
                  <c:v>0.50363984674329454</c:v>
                </c:pt>
                <c:pt idx="116">
                  <c:v>0.50363984674329454</c:v>
                </c:pt>
                <c:pt idx="117">
                  <c:v>0.50363984674329454</c:v>
                </c:pt>
                <c:pt idx="118">
                  <c:v>0.50363984674329454</c:v>
                </c:pt>
                <c:pt idx="119">
                  <c:v>0.50363984674329454</c:v>
                </c:pt>
                <c:pt idx="120">
                  <c:v>0.50363984674329454</c:v>
                </c:pt>
                <c:pt idx="121">
                  <c:v>0.50363984674329454</c:v>
                </c:pt>
                <c:pt idx="122">
                  <c:v>0.50363984674329454</c:v>
                </c:pt>
                <c:pt idx="123">
                  <c:v>0.50363984674329454</c:v>
                </c:pt>
                <c:pt idx="124">
                  <c:v>0.50383141762452055</c:v>
                </c:pt>
                <c:pt idx="125">
                  <c:v>0.50383141762452055</c:v>
                </c:pt>
                <c:pt idx="126">
                  <c:v>0.50383141762452055</c:v>
                </c:pt>
                <c:pt idx="127">
                  <c:v>0.50383141762452055</c:v>
                </c:pt>
                <c:pt idx="128">
                  <c:v>0.50383141762452055</c:v>
                </c:pt>
                <c:pt idx="129">
                  <c:v>0.50383141762452055</c:v>
                </c:pt>
                <c:pt idx="130">
                  <c:v>0.50804597701149379</c:v>
                </c:pt>
                <c:pt idx="131">
                  <c:v>0.50823754789271969</c:v>
                </c:pt>
                <c:pt idx="132">
                  <c:v>0.50823754789271969</c:v>
                </c:pt>
                <c:pt idx="133">
                  <c:v>0.50823754789271969</c:v>
                </c:pt>
                <c:pt idx="134">
                  <c:v>0.50823754789271969</c:v>
                </c:pt>
                <c:pt idx="135">
                  <c:v>0.50862068965517171</c:v>
                </c:pt>
                <c:pt idx="136">
                  <c:v>0.50862068965517171</c:v>
                </c:pt>
                <c:pt idx="137">
                  <c:v>0.50862068965517171</c:v>
                </c:pt>
                <c:pt idx="138">
                  <c:v>0.50862068965517171</c:v>
                </c:pt>
                <c:pt idx="139">
                  <c:v>0.50862068965517171</c:v>
                </c:pt>
                <c:pt idx="140">
                  <c:v>0.50862068965517171</c:v>
                </c:pt>
                <c:pt idx="141">
                  <c:v>0.50862068965517171</c:v>
                </c:pt>
                <c:pt idx="142">
                  <c:v>0.50862068965517171</c:v>
                </c:pt>
                <c:pt idx="143">
                  <c:v>0.50862068965517171</c:v>
                </c:pt>
                <c:pt idx="144">
                  <c:v>0.50881226053639794</c:v>
                </c:pt>
                <c:pt idx="145">
                  <c:v>0.50900383141762406</c:v>
                </c:pt>
                <c:pt idx="146">
                  <c:v>0.50900383141762406</c:v>
                </c:pt>
                <c:pt idx="147">
                  <c:v>0.50919540229884996</c:v>
                </c:pt>
                <c:pt idx="148">
                  <c:v>0.50919540229884996</c:v>
                </c:pt>
                <c:pt idx="149">
                  <c:v>0.50919540229884996</c:v>
                </c:pt>
                <c:pt idx="150">
                  <c:v>0.50919540229884996</c:v>
                </c:pt>
                <c:pt idx="151">
                  <c:v>0.50919540229884996</c:v>
                </c:pt>
                <c:pt idx="152">
                  <c:v>0.50919540229884996</c:v>
                </c:pt>
                <c:pt idx="153">
                  <c:v>0.50919540229884996</c:v>
                </c:pt>
                <c:pt idx="154">
                  <c:v>0.50919540229884996</c:v>
                </c:pt>
                <c:pt idx="155">
                  <c:v>0.50919540229884996</c:v>
                </c:pt>
                <c:pt idx="156">
                  <c:v>0.50919540229884996</c:v>
                </c:pt>
                <c:pt idx="157">
                  <c:v>0.50919540229884996</c:v>
                </c:pt>
                <c:pt idx="158">
                  <c:v>0.50919540229884996</c:v>
                </c:pt>
                <c:pt idx="159">
                  <c:v>0.50919540229884996</c:v>
                </c:pt>
                <c:pt idx="160">
                  <c:v>0.50919540229884996</c:v>
                </c:pt>
                <c:pt idx="161">
                  <c:v>0.50919540229884996</c:v>
                </c:pt>
                <c:pt idx="162">
                  <c:v>0.50919540229884996</c:v>
                </c:pt>
                <c:pt idx="163">
                  <c:v>0.50919540229884996</c:v>
                </c:pt>
                <c:pt idx="164">
                  <c:v>0.50919540229884996</c:v>
                </c:pt>
                <c:pt idx="165">
                  <c:v>0.50919540229884996</c:v>
                </c:pt>
                <c:pt idx="166">
                  <c:v>0.51015325670498013</c:v>
                </c:pt>
                <c:pt idx="167">
                  <c:v>0.51015325670498013</c:v>
                </c:pt>
                <c:pt idx="168">
                  <c:v>0.51015325670498013</c:v>
                </c:pt>
                <c:pt idx="169">
                  <c:v>0.51072796934865861</c:v>
                </c:pt>
                <c:pt idx="170">
                  <c:v>0.51072796934865861</c:v>
                </c:pt>
                <c:pt idx="171">
                  <c:v>0.51072796934865861</c:v>
                </c:pt>
                <c:pt idx="172">
                  <c:v>0.51130268199233664</c:v>
                </c:pt>
                <c:pt idx="173">
                  <c:v>0.51130268199233664</c:v>
                </c:pt>
                <c:pt idx="174">
                  <c:v>0.51130268199233664</c:v>
                </c:pt>
                <c:pt idx="175">
                  <c:v>0.51130268199233664</c:v>
                </c:pt>
                <c:pt idx="176">
                  <c:v>0.51130268199233664</c:v>
                </c:pt>
                <c:pt idx="177">
                  <c:v>0.51130268199233664</c:v>
                </c:pt>
                <c:pt idx="178">
                  <c:v>0.51130268199233664</c:v>
                </c:pt>
                <c:pt idx="179">
                  <c:v>0.51130268199233664</c:v>
                </c:pt>
                <c:pt idx="180">
                  <c:v>0.51130268199233664</c:v>
                </c:pt>
                <c:pt idx="181">
                  <c:v>0.51532567049808364</c:v>
                </c:pt>
                <c:pt idx="182">
                  <c:v>0.51570881226053589</c:v>
                </c:pt>
                <c:pt idx="183">
                  <c:v>0.51609195402298802</c:v>
                </c:pt>
                <c:pt idx="184">
                  <c:v>0.51704980842911819</c:v>
                </c:pt>
                <c:pt idx="185">
                  <c:v>0.51724137931034453</c:v>
                </c:pt>
                <c:pt idx="186">
                  <c:v>0.51724137931034453</c:v>
                </c:pt>
                <c:pt idx="187">
                  <c:v>0.51839080459770059</c:v>
                </c:pt>
                <c:pt idx="188">
                  <c:v>0.51839080459770059</c:v>
                </c:pt>
                <c:pt idx="189">
                  <c:v>0.51839080459770059</c:v>
                </c:pt>
                <c:pt idx="190">
                  <c:v>0.51839080459770059</c:v>
                </c:pt>
                <c:pt idx="191">
                  <c:v>0.51839080459770059</c:v>
                </c:pt>
                <c:pt idx="192">
                  <c:v>0.51839080459770059</c:v>
                </c:pt>
                <c:pt idx="193">
                  <c:v>0.52011494252873525</c:v>
                </c:pt>
                <c:pt idx="194">
                  <c:v>0.52011494252873525</c:v>
                </c:pt>
                <c:pt idx="195">
                  <c:v>0.52011494252873525</c:v>
                </c:pt>
                <c:pt idx="196">
                  <c:v>0.52011494252873525</c:v>
                </c:pt>
                <c:pt idx="197">
                  <c:v>0.52011494252873525</c:v>
                </c:pt>
                <c:pt idx="198">
                  <c:v>0.52011494252873525</c:v>
                </c:pt>
                <c:pt idx="199">
                  <c:v>0.52011494252873525</c:v>
                </c:pt>
                <c:pt idx="200">
                  <c:v>0.52011494252873525</c:v>
                </c:pt>
                <c:pt idx="201">
                  <c:v>0.52011494252873525</c:v>
                </c:pt>
                <c:pt idx="202">
                  <c:v>0.52011494252873525</c:v>
                </c:pt>
                <c:pt idx="203">
                  <c:v>0.52030651340996115</c:v>
                </c:pt>
                <c:pt idx="204">
                  <c:v>0.52030651340996115</c:v>
                </c:pt>
                <c:pt idx="205">
                  <c:v>0.52030651340996115</c:v>
                </c:pt>
                <c:pt idx="206">
                  <c:v>0.52145593869731743</c:v>
                </c:pt>
                <c:pt idx="207">
                  <c:v>0.52145593869731743</c:v>
                </c:pt>
                <c:pt idx="208">
                  <c:v>0.52145593869731743</c:v>
                </c:pt>
                <c:pt idx="209">
                  <c:v>0.52145593869731743</c:v>
                </c:pt>
                <c:pt idx="210">
                  <c:v>0.52145593869731743</c:v>
                </c:pt>
                <c:pt idx="211">
                  <c:v>0.52145593869731743</c:v>
                </c:pt>
                <c:pt idx="212">
                  <c:v>0.52145593869731743</c:v>
                </c:pt>
                <c:pt idx="213">
                  <c:v>0.52509578544061242</c:v>
                </c:pt>
                <c:pt idx="214">
                  <c:v>0.53659003831417551</c:v>
                </c:pt>
                <c:pt idx="215">
                  <c:v>0.53659003831417551</c:v>
                </c:pt>
                <c:pt idx="216">
                  <c:v>0.53659003831417551</c:v>
                </c:pt>
                <c:pt idx="217">
                  <c:v>0.53659003831417551</c:v>
                </c:pt>
                <c:pt idx="218">
                  <c:v>0.53659003831417551</c:v>
                </c:pt>
                <c:pt idx="219">
                  <c:v>0.53659003831417551</c:v>
                </c:pt>
                <c:pt idx="220">
                  <c:v>0.53659003831417551</c:v>
                </c:pt>
                <c:pt idx="221">
                  <c:v>0.53659003831417551</c:v>
                </c:pt>
                <c:pt idx="222">
                  <c:v>0.53659003831417551</c:v>
                </c:pt>
                <c:pt idx="223">
                  <c:v>0.53659003831417551</c:v>
                </c:pt>
                <c:pt idx="224">
                  <c:v>0.53659003831417551</c:v>
                </c:pt>
                <c:pt idx="225">
                  <c:v>0.53659003831417551</c:v>
                </c:pt>
                <c:pt idx="226">
                  <c:v>0.53659003831417551</c:v>
                </c:pt>
                <c:pt idx="227">
                  <c:v>0.53659003831417551</c:v>
                </c:pt>
                <c:pt idx="228">
                  <c:v>0.53659003831417551</c:v>
                </c:pt>
                <c:pt idx="229">
                  <c:v>0.53659003831417551</c:v>
                </c:pt>
                <c:pt idx="230">
                  <c:v>0.53697318007662775</c:v>
                </c:pt>
                <c:pt idx="231">
                  <c:v>0.53697318007662775</c:v>
                </c:pt>
                <c:pt idx="232">
                  <c:v>0.53697318007662775</c:v>
                </c:pt>
                <c:pt idx="233">
                  <c:v>0.53697318007662775</c:v>
                </c:pt>
                <c:pt idx="234">
                  <c:v>0.53697318007662775</c:v>
                </c:pt>
                <c:pt idx="235">
                  <c:v>0.53697318007662775</c:v>
                </c:pt>
                <c:pt idx="236">
                  <c:v>0.53697318007662775</c:v>
                </c:pt>
                <c:pt idx="237">
                  <c:v>0.53697318007662775</c:v>
                </c:pt>
                <c:pt idx="238">
                  <c:v>0.53697318007662775</c:v>
                </c:pt>
                <c:pt idx="239">
                  <c:v>0.53697318007662775</c:v>
                </c:pt>
                <c:pt idx="240">
                  <c:v>0.53697318007662775</c:v>
                </c:pt>
                <c:pt idx="241">
                  <c:v>0.53697318007662775</c:v>
                </c:pt>
                <c:pt idx="242">
                  <c:v>0.53697318007662775</c:v>
                </c:pt>
                <c:pt idx="243">
                  <c:v>0.53697318007662775</c:v>
                </c:pt>
                <c:pt idx="244">
                  <c:v>0.53759578544061248</c:v>
                </c:pt>
                <c:pt idx="245">
                  <c:v>0.53759578544061248</c:v>
                </c:pt>
                <c:pt idx="246">
                  <c:v>0.53855363984674276</c:v>
                </c:pt>
                <c:pt idx="247">
                  <c:v>0.53855363984674276</c:v>
                </c:pt>
                <c:pt idx="248">
                  <c:v>0.53855363984674276</c:v>
                </c:pt>
                <c:pt idx="249">
                  <c:v>0.53855363984674276</c:v>
                </c:pt>
                <c:pt idx="250">
                  <c:v>0.53855363984674276</c:v>
                </c:pt>
                <c:pt idx="251">
                  <c:v>0.53855363984674276</c:v>
                </c:pt>
                <c:pt idx="252">
                  <c:v>0.53855363984674276</c:v>
                </c:pt>
                <c:pt idx="253">
                  <c:v>0.53975095785440552</c:v>
                </c:pt>
                <c:pt idx="254">
                  <c:v>0.5404693486590032</c:v>
                </c:pt>
                <c:pt idx="255">
                  <c:v>0.5404693486590032</c:v>
                </c:pt>
                <c:pt idx="256">
                  <c:v>0.54142720306513348</c:v>
                </c:pt>
                <c:pt idx="257">
                  <c:v>0.54190613026819845</c:v>
                </c:pt>
                <c:pt idx="258">
                  <c:v>0.54190613026819845</c:v>
                </c:pt>
                <c:pt idx="259">
                  <c:v>0.54190613026819845</c:v>
                </c:pt>
                <c:pt idx="260">
                  <c:v>0.54190613026819845</c:v>
                </c:pt>
                <c:pt idx="261">
                  <c:v>0.54190613026819845</c:v>
                </c:pt>
                <c:pt idx="262">
                  <c:v>0.54190613026819845</c:v>
                </c:pt>
                <c:pt idx="263">
                  <c:v>0.54190613026819845</c:v>
                </c:pt>
                <c:pt idx="264">
                  <c:v>0.54190613026819845</c:v>
                </c:pt>
                <c:pt idx="265">
                  <c:v>0.54190613026819845</c:v>
                </c:pt>
                <c:pt idx="266">
                  <c:v>0.54190613026819845</c:v>
                </c:pt>
                <c:pt idx="267">
                  <c:v>0.54190613026819845</c:v>
                </c:pt>
                <c:pt idx="268">
                  <c:v>0.54190613026819845</c:v>
                </c:pt>
                <c:pt idx="269">
                  <c:v>0.54190613026819845</c:v>
                </c:pt>
                <c:pt idx="270">
                  <c:v>0.54190613026819845</c:v>
                </c:pt>
                <c:pt idx="271">
                  <c:v>0.54190613026819845</c:v>
                </c:pt>
                <c:pt idx="272">
                  <c:v>0.54190613026819845</c:v>
                </c:pt>
                <c:pt idx="273">
                  <c:v>0.54190613026819845</c:v>
                </c:pt>
                <c:pt idx="274">
                  <c:v>0.54190613026819845</c:v>
                </c:pt>
                <c:pt idx="275">
                  <c:v>0.54238505747126375</c:v>
                </c:pt>
                <c:pt idx="276">
                  <c:v>0.54238505747126375</c:v>
                </c:pt>
                <c:pt idx="277">
                  <c:v>0.54717432950191502</c:v>
                </c:pt>
                <c:pt idx="278">
                  <c:v>0.54717432950191502</c:v>
                </c:pt>
                <c:pt idx="279">
                  <c:v>0.54717432950191502</c:v>
                </c:pt>
                <c:pt idx="280">
                  <c:v>0.54717432950191502</c:v>
                </c:pt>
                <c:pt idx="281">
                  <c:v>0.54717432950191502</c:v>
                </c:pt>
                <c:pt idx="282">
                  <c:v>0.54717432950191502</c:v>
                </c:pt>
                <c:pt idx="283">
                  <c:v>0.54717432950191502</c:v>
                </c:pt>
                <c:pt idx="284">
                  <c:v>0.54717432950191502</c:v>
                </c:pt>
                <c:pt idx="285">
                  <c:v>0.54717432950191502</c:v>
                </c:pt>
                <c:pt idx="286">
                  <c:v>0.54741379310344773</c:v>
                </c:pt>
                <c:pt idx="287">
                  <c:v>0.54741379310344773</c:v>
                </c:pt>
                <c:pt idx="288">
                  <c:v>0.54741379310344773</c:v>
                </c:pt>
                <c:pt idx="289">
                  <c:v>0.54741379310344773</c:v>
                </c:pt>
                <c:pt idx="290">
                  <c:v>0.54741379310344773</c:v>
                </c:pt>
                <c:pt idx="291">
                  <c:v>0.54741379310344773</c:v>
                </c:pt>
                <c:pt idx="292">
                  <c:v>0.54741379310344773</c:v>
                </c:pt>
                <c:pt idx="293">
                  <c:v>0.54741379310344773</c:v>
                </c:pt>
                <c:pt idx="294">
                  <c:v>0.54741379310344773</c:v>
                </c:pt>
                <c:pt idx="295">
                  <c:v>0.54741379310344773</c:v>
                </c:pt>
                <c:pt idx="296">
                  <c:v>0.54741379310344773</c:v>
                </c:pt>
                <c:pt idx="297">
                  <c:v>0.54741379310344773</c:v>
                </c:pt>
                <c:pt idx="298">
                  <c:v>0.54741379310344773</c:v>
                </c:pt>
                <c:pt idx="299">
                  <c:v>0.54741379310344773</c:v>
                </c:pt>
                <c:pt idx="300">
                  <c:v>0.5478927203065127</c:v>
                </c:pt>
                <c:pt idx="301">
                  <c:v>0.5478927203065127</c:v>
                </c:pt>
                <c:pt idx="302">
                  <c:v>0.5478927203065127</c:v>
                </c:pt>
                <c:pt idx="303">
                  <c:v>0.5478927203065127</c:v>
                </c:pt>
                <c:pt idx="304">
                  <c:v>0.5478927203065127</c:v>
                </c:pt>
                <c:pt idx="305">
                  <c:v>0.5478927203065127</c:v>
                </c:pt>
                <c:pt idx="306">
                  <c:v>0.5478927203065127</c:v>
                </c:pt>
                <c:pt idx="307">
                  <c:v>0.5478927203065127</c:v>
                </c:pt>
                <c:pt idx="308">
                  <c:v>0.5478927203065127</c:v>
                </c:pt>
                <c:pt idx="309">
                  <c:v>0.5478927203065127</c:v>
                </c:pt>
                <c:pt idx="310">
                  <c:v>0.5478927203065127</c:v>
                </c:pt>
                <c:pt idx="311">
                  <c:v>0.5478927203065127</c:v>
                </c:pt>
                <c:pt idx="312">
                  <c:v>0.5478927203065127</c:v>
                </c:pt>
                <c:pt idx="313">
                  <c:v>0.5478927203065127</c:v>
                </c:pt>
                <c:pt idx="314">
                  <c:v>0.5478927203065127</c:v>
                </c:pt>
                <c:pt idx="315">
                  <c:v>0.5478927203065127</c:v>
                </c:pt>
                <c:pt idx="316">
                  <c:v>0.5478927203065127</c:v>
                </c:pt>
                <c:pt idx="317">
                  <c:v>0.5478927203065127</c:v>
                </c:pt>
                <c:pt idx="318">
                  <c:v>0.5478927203065127</c:v>
                </c:pt>
                <c:pt idx="319">
                  <c:v>0.5478927203065127</c:v>
                </c:pt>
                <c:pt idx="320">
                  <c:v>0.5478927203065127</c:v>
                </c:pt>
                <c:pt idx="321">
                  <c:v>0.5478927203065127</c:v>
                </c:pt>
                <c:pt idx="322">
                  <c:v>0.5478927203065127</c:v>
                </c:pt>
                <c:pt idx="323">
                  <c:v>0.5478927203065127</c:v>
                </c:pt>
                <c:pt idx="324">
                  <c:v>0.5478927203065127</c:v>
                </c:pt>
                <c:pt idx="325">
                  <c:v>0.5478927203065127</c:v>
                </c:pt>
                <c:pt idx="326">
                  <c:v>0.5478927203065127</c:v>
                </c:pt>
                <c:pt idx="327">
                  <c:v>0.5478927203065127</c:v>
                </c:pt>
                <c:pt idx="328">
                  <c:v>0.5478927203065127</c:v>
                </c:pt>
                <c:pt idx="329">
                  <c:v>0.5478927203065127</c:v>
                </c:pt>
                <c:pt idx="330">
                  <c:v>0.5478927203065127</c:v>
                </c:pt>
                <c:pt idx="331">
                  <c:v>0.5478927203065127</c:v>
                </c:pt>
                <c:pt idx="332">
                  <c:v>0.5478927203065127</c:v>
                </c:pt>
                <c:pt idx="333">
                  <c:v>0.5478927203065127</c:v>
                </c:pt>
                <c:pt idx="334">
                  <c:v>0.5478927203065127</c:v>
                </c:pt>
                <c:pt idx="335">
                  <c:v>0.54861111111111049</c:v>
                </c:pt>
                <c:pt idx="336">
                  <c:v>0.54932950191570828</c:v>
                </c:pt>
                <c:pt idx="337">
                  <c:v>0.54932950191570828</c:v>
                </c:pt>
                <c:pt idx="338">
                  <c:v>0.54932950191570828</c:v>
                </c:pt>
                <c:pt idx="339">
                  <c:v>0.54932950191570828</c:v>
                </c:pt>
                <c:pt idx="340">
                  <c:v>0.54932950191570828</c:v>
                </c:pt>
                <c:pt idx="341">
                  <c:v>0.54932950191570828</c:v>
                </c:pt>
                <c:pt idx="342">
                  <c:v>0.54932950191570828</c:v>
                </c:pt>
                <c:pt idx="343">
                  <c:v>0.54932950191570828</c:v>
                </c:pt>
                <c:pt idx="344">
                  <c:v>0.54932950191570828</c:v>
                </c:pt>
                <c:pt idx="345">
                  <c:v>0.54932950191570828</c:v>
                </c:pt>
                <c:pt idx="346">
                  <c:v>0.54932950191570828</c:v>
                </c:pt>
                <c:pt idx="347">
                  <c:v>0.54932950191570828</c:v>
                </c:pt>
                <c:pt idx="348">
                  <c:v>0.54932950191570828</c:v>
                </c:pt>
                <c:pt idx="349">
                  <c:v>0.54932950191570828</c:v>
                </c:pt>
                <c:pt idx="350">
                  <c:v>0.54932950191570828</c:v>
                </c:pt>
                <c:pt idx="351">
                  <c:v>0.54932950191570828</c:v>
                </c:pt>
                <c:pt idx="352">
                  <c:v>0.54932950191570828</c:v>
                </c:pt>
                <c:pt idx="353">
                  <c:v>0.54932950191570828</c:v>
                </c:pt>
                <c:pt idx="354">
                  <c:v>0.54956896551724077</c:v>
                </c:pt>
                <c:pt idx="355">
                  <c:v>0.55004789272030596</c:v>
                </c:pt>
                <c:pt idx="356">
                  <c:v>0.55004789272030596</c:v>
                </c:pt>
                <c:pt idx="357">
                  <c:v>0.55004789272030596</c:v>
                </c:pt>
                <c:pt idx="358">
                  <c:v>0.55004789272030596</c:v>
                </c:pt>
                <c:pt idx="359">
                  <c:v>0.55004789272030596</c:v>
                </c:pt>
                <c:pt idx="360">
                  <c:v>0.55004789272030596</c:v>
                </c:pt>
                <c:pt idx="361">
                  <c:v>0.55004789272030596</c:v>
                </c:pt>
                <c:pt idx="362">
                  <c:v>0.55004789272030596</c:v>
                </c:pt>
                <c:pt idx="363">
                  <c:v>0.55004789272030596</c:v>
                </c:pt>
                <c:pt idx="364">
                  <c:v>0.55004789272030596</c:v>
                </c:pt>
                <c:pt idx="365">
                  <c:v>0.55004789272030596</c:v>
                </c:pt>
                <c:pt idx="366">
                  <c:v>0.55004789272030596</c:v>
                </c:pt>
                <c:pt idx="367">
                  <c:v>0.55004789272030596</c:v>
                </c:pt>
                <c:pt idx="368">
                  <c:v>0.55004789272030596</c:v>
                </c:pt>
                <c:pt idx="369">
                  <c:v>0.55004789272030596</c:v>
                </c:pt>
                <c:pt idx="370">
                  <c:v>0.55004789272030596</c:v>
                </c:pt>
                <c:pt idx="371">
                  <c:v>0.55004789272030596</c:v>
                </c:pt>
                <c:pt idx="372">
                  <c:v>0.55004789272030596</c:v>
                </c:pt>
                <c:pt idx="373">
                  <c:v>0.55004789272030596</c:v>
                </c:pt>
                <c:pt idx="374">
                  <c:v>0.55004789272030596</c:v>
                </c:pt>
                <c:pt idx="375">
                  <c:v>0.55004789272030596</c:v>
                </c:pt>
                <c:pt idx="376">
                  <c:v>0.55004789272030596</c:v>
                </c:pt>
                <c:pt idx="377">
                  <c:v>0.55004789272030596</c:v>
                </c:pt>
                <c:pt idx="378">
                  <c:v>0.55004789272030596</c:v>
                </c:pt>
                <c:pt idx="379">
                  <c:v>0.55004789272030596</c:v>
                </c:pt>
                <c:pt idx="380">
                  <c:v>0.55004789272030596</c:v>
                </c:pt>
                <c:pt idx="381">
                  <c:v>0.55004789272030596</c:v>
                </c:pt>
                <c:pt idx="382">
                  <c:v>0.55004789272030596</c:v>
                </c:pt>
                <c:pt idx="383">
                  <c:v>0.55004789272030596</c:v>
                </c:pt>
                <c:pt idx="384">
                  <c:v>0.55004789272030596</c:v>
                </c:pt>
                <c:pt idx="385">
                  <c:v>0.55004789272030596</c:v>
                </c:pt>
                <c:pt idx="386">
                  <c:v>0.55004789272030596</c:v>
                </c:pt>
                <c:pt idx="387">
                  <c:v>0.55004789272030596</c:v>
                </c:pt>
                <c:pt idx="388">
                  <c:v>0.55004789272030596</c:v>
                </c:pt>
                <c:pt idx="389">
                  <c:v>0.55004789272030596</c:v>
                </c:pt>
                <c:pt idx="390">
                  <c:v>0.55004789272030596</c:v>
                </c:pt>
                <c:pt idx="391">
                  <c:v>0.55004789272030596</c:v>
                </c:pt>
                <c:pt idx="392">
                  <c:v>0.55004789272030596</c:v>
                </c:pt>
                <c:pt idx="393">
                  <c:v>0.55004789272030596</c:v>
                </c:pt>
                <c:pt idx="394">
                  <c:v>0.55004789272030596</c:v>
                </c:pt>
                <c:pt idx="395">
                  <c:v>0.55004789272030596</c:v>
                </c:pt>
                <c:pt idx="396">
                  <c:v>0.55004789272030596</c:v>
                </c:pt>
                <c:pt idx="397">
                  <c:v>0.55004789272030596</c:v>
                </c:pt>
                <c:pt idx="398">
                  <c:v>0.55004789272030596</c:v>
                </c:pt>
                <c:pt idx="399">
                  <c:v>0.55004789272030596</c:v>
                </c:pt>
                <c:pt idx="400">
                  <c:v>0.55004789272030596</c:v>
                </c:pt>
                <c:pt idx="401">
                  <c:v>0.55004789272030596</c:v>
                </c:pt>
                <c:pt idx="402">
                  <c:v>0.55004789272030596</c:v>
                </c:pt>
                <c:pt idx="403">
                  <c:v>0.55004789272030596</c:v>
                </c:pt>
                <c:pt idx="404">
                  <c:v>0.55004789272030596</c:v>
                </c:pt>
                <c:pt idx="405">
                  <c:v>0.55004789272030596</c:v>
                </c:pt>
                <c:pt idx="406">
                  <c:v>0.55004789272030596</c:v>
                </c:pt>
                <c:pt idx="407">
                  <c:v>0.55004789272030596</c:v>
                </c:pt>
                <c:pt idx="408">
                  <c:v>0.55004789272030596</c:v>
                </c:pt>
                <c:pt idx="409">
                  <c:v>0.55004789272030596</c:v>
                </c:pt>
                <c:pt idx="410">
                  <c:v>0.55004789272030596</c:v>
                </c:pt>
                <c:pt idx="411">
                  <c:v>0.55004789272030596</c:v>
                </c:pt>
                <c:pt idx="412">
                  <c:v>0.55004789272030596</c:v>
                </c:pt>
                <c:pt idx="413">
                  <c:v>0.55411877394635944</c:v>
                </c:pt>
                <c:pt idx="414">
                  <c:v>0.55435823754789204</c:v>
                </c:pt>
                <c:pt idx="415">
                  <c:v>0.55435823754789204</c:v>
                </c:pt>
                <c:pt idx="416">
                  <c:v>0.55435823754789204</c:v>
                </c:pt>
                <c:pt idx="417">
                  <c:v>0.55435823754789204</c:v>
                </c:pt>
                <c:pt idx="418">
                  <c:v>0.55435823754789204</c:v>
                </c:pt>
                <c:pt idx="419">
                  <c:v>0.55435823754789204</c:v>
                </c:pt>
                <c:pt idx="420">
                  <c:v>0.55531609195402254</c:v>
                </c:pt>
                <c:pt idx="421">
                  <c:v>0.55531609195402254</c:v>
                </c:pt>
                <c:pt idx="422">
                  <c:v>0.55531609195402254</c:v>
                </c:pt>
                <c:pt idx="423">
                  <c:v>0.55531609195402254</c:v>
                </c:pt>
                <c:pt idx="424">
                  <c:v>0.55531609195402254</c:v>
                </c:pt>
                <c:pt idx="425">
                  <c:v>0.55579501915708773</c:v>
                </c:pt>
                <c:pt idx="426">
                  <c:v>0.55579501915708773</c:v>
                </c:pt>
                <c:pt idx="427">
                  <c:v>0.55890804597701094</c:v>
                </c:pt>
                <c:pt idx="428">
                  <c:v>0.55962643678160873</c:v>
                </c:pt>
                <c:pt idx="429">
                  <c:v>0.55962643678160873</c:v>
                </c:pt>
                <c:pt idx="430">
                  <c:v>0.55962643678160873</c:v>
                </c:pt>
                <c:pt idx="431">
                  <c:v>0.55962643678160873</c:v>
                </c:pt>
                <c:pt idx="432">
                  <c:v>0.55986590038314121</c:v>
                </c:pt>
                <c:pt idx="433">
                  <c:v>0.55986590038314121</c:v>
                </c:pt>
                <c:pt idx="434">
                  <c:v>0.55986590038314121</c:v>
                </c:pt>
                <c:pt idx="435">
                  <c:v>0.55986590038314121</c:v>
                </c:pt>
                <c:pt idx="436">
                  <c:v>0.55986590038314121</c:v>
                </c:pt>
                <c:pt idx="437">
                  <c:v>0.55986590038314121</c:v>
                </c:pt>
                <c:pt idx="438">
                  <c:v>0.55986590038314121</c:v>
                </c:pt>
                <c:pt idx="439">
                  <c:v>0.55986590038314121</c:v>
                </c:pt>
                <c:pt idx="440">
                  <c:v>0.55986590038314121</c:v>
                </c:pt>
                <c:pt idx="441">
                  <c:v>0.55986590038314121</c:v>
                </c:pt>
                <c:pt idx="442">
                  <c:v>0.55986590038314121</c:v>
                </c:pt>
                <c:pt idx="443">
                  <c:v>0.55986590038314121</c:v>
                </c:pt>
                <c:pt idx="444">
                  <c:v>0.55986590038314121</c:v>
                </c:pt>
                <c:pt idx="445">
                  <c:v>0.55986590038314121</c:v>
                </c:pt>
                <c:pt idx="446">
                  <c:v>0.55986590038314121</c:v>
                </c:pt>
                <c:pt idx="447">
                  <c:v>0.55986590038314121</c:v>
                </c:pt>
                <c:pt idx="448">
                  <c:v>0.55986590038314121</c:v>
                </c:pt>
                <c:pt idx="449">
                  <c:v>0.55986590038314121</c:v>
                </c:pt>
                <c:pt idx="450">
                  <c:v>0.55986590038314121</c:v>
                </c:pt>
                <c:pt idx="451">
                  <c:v>0.55986590038314121</c:v>
                </c:pt>
                <c:pt idx="452">
                  <c:v>0.55986590038314121</c:v>
                </c:pt>
                <c:pt idx="453">
                  <c:v>0.55986590038314121</c:v>
                </c:pt>
                <c:pt idx="454">
                  <c:v>0.55986590038314121</c:v>
                </c:pt>
                <c:pt idx="455">
                  <c:v>0.560584291187739</c:v>
                </c:pt>
                <c:pt idx="456">
                  <c:v>0.560584291187739</c:v>
                </c:pt>
                <c:pt idx="457">
                  <c:v>0.560584291187739</c:v>
                </c:pt>
                <c:pt idx="458">
                  <c:v>0.56202107279693447</c:v>
                </c:pt>
                <c:pt idx="459">
                  <c:v>0.56202107279693447</c:v>
                </c:pt>
                <c:pt idx="460">
                  <c:v>0.56202107279693447</c:v>
                </c:pt>
                <c:pt idx="461">
                  <c:v>0.56202107279693447</c:v>
                </c:pt>
                <c:pt idx="462">
                  <c:v>0.56202107279693447</c:v>
                </c:pt>
                <c:pt idx="463">
                  <c:v>0.56202107279693447</c:v>
                </c:pt>
                <c:pt idx="464">
                  <c:v>0.56202107279693447</c:v>
                </c:pt>
                <c:pt idx="465">
                  <c:v>0.56202107279693447</c:v>
                </c:pt>
                <c:pt idx="466">
                  <c:v>0.56202107279693447</c:v>
                </c:pt>
                <c:pt idx="467">
                  <c:v>0.56202107279693447</c:v>
                </c:pt>
                <c:pt idx="468">
                  <c:v>0.56202107279693447</c:v>
                </c:pt>
                <c:pt idx="469">
                  <c:v>0.56202107279693447</c:v>
                </c:pt>
                <c:pt idx="470">
                  <c:v>0.56202107279693447</c:v>
                </c:pt>
                <c:pt idx="471">
                  <c:v>0.56202107279693447</c:v>
                </c:pt>
                <c:pt idx="472">
                  <c:v>0.56202107279693447</c:v>
                </c:pt>
                <c:pt idx="473">
                  <c:v>0.56202107279693447</c:v>
                </c:pt>
                <c:pt idx="474">
                  <c:v>0.56202107279693447</c:v>
                </c:pt>
                <c:pt idx="475">
                  <c:v>0.56202107279693447</c:v>
                </c:pt>
                <c:pt idx="476">
                  <c:v>0.56202107279693447</c:v>
                </c:pt>
                <c:pt idx="477">
                  <c:v>0.56202107279693447</c:v>
                </c:pt>
                <c:pt idx="478">
                  <c:v>0.56202107279693447</c:v>
                </c:pt>
                <c:pt idx="479">
                  <c:v>0.56202107279693447</c:v>
                </c:pt>
                <c:pt idx="480">
                  <c:v>0.56249999999999956</c:v>
                </c:pt>
                <c:pt idx="481">
                  <c:v>0.56321839080459724</c:v>
                </c:pt>
                <c:pt idx="482">
                  <c:v>0.56321839080459724</c:v>
                </c:pt>
                <c:pt idx="483">
                  <c:v>0.56321839080459724</c:v>
                </c:pt>
                <c:pt idx="484">
                  <c:v>0.56321839080459724</c:v>
                </c:pt>
                <c:pt idx="485">
                  <c:v>0.56321839080459724</c:v>
                </c:pt>
                <c:pt idx="486">
                  <c:v>0.56321839080459724</c:v>
                </c:pt>
                <c:pt idx="487">
                  <c:v>0.56321839080459724</c:v>
                </c:pt>
                <c:pt idx="488">
                  <c:v>0.56321839080459724</c:v>
                </c:pt>
                <c:pt idx="489">
                  <c:v>0.56321839080459724</c:v>
                </c:pt>
                <c:pt idx="490">
                  <c:v>0.56321839080459724</c:v>
                </c:pt>
                <c:pt idx="491">
                  <c:v>0.56345785440612972</c:v>
                </c:pt>
                <c:pt idx="492">
                  <c:v>0.56393678160919503</c:v>
                </c:pt>
                <c:pt idx="493">
                  <c:v>0.56393678160919503</c:v>
                </c:pt>
                <c:pt idx="494">
                  <c:v>0.56393678160919503</c:v>
                </c:pt>
                <c:pt idx="495">
                  <c:v>0.56393678160919503</c:v>
                </c:pt>
                <c:pt idx="496">
                  <c:v>0.56393678160919503</c:v>
                </c:pt>
                <c:pt idx="497">
                  <c:v>0.56393678160919503</c:v>
                </c:pt>
                <c:pt idx="498">
                  <c:v>0.56393678160919503</c:v>
                </c:pt>
                <c:pt idx="499">
                  <c:v>0.56393678160919503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F7-43CF-9414-CE5E55AD7E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361664"/>
        <c:axId val="73371648"/>
      </c:lineChart>
      <c:catAx>
        <c:axId val="733616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3371648"/>
        <c:crosses val="autoZero"/>
        <c:auto val="1"/>
        <c:lblAlgn val="ctr"/>
        <c:lblOffset val="100"/>
        <c:noMultiLvlLbl val="0"/>
      </c:catAx>
      <c:valAx>
        <c:axId val="73371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33616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工作表1!$F$3</c:f>
              <c:strCache>
                <c:ptCount val="1"/>
                <c:pt idx="0">
                  <c:v>CT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工作表1!$F$4:$F$504</c:f>
              <c:numCache>
                <c:formatCode>General</c:formatCode>
                <c:ptCount val="501"/>
                <c:pt idx="0">
                  <c:v>0.15120274914089299</c:v>
                </c:pt>
                <c:pt idx="1">
                  <c:v>0.27120274914089304</c:v>
                </c:pt>
                <c:pt idx="2">
                  <c:v>0.32398625429553218</c:v>
                </c:pt>
                <c:pt idx="3">
                  <c:v>0.33890034364261135</c:v>
                </c:pt>
                <c:pt idx="4">
                  <c:v>0.34646048109965577</c:v>
                </c:pt>
                <c:pt idx="5">
                  <c:v>0.36584192439862501</c:v>
                </c:pt>
                <c:pt idx="6">
                  <c:v>0.388522336769759</c:v>
                </c:pt>
                <c:pt idx="7">
                  <c:v>0.39979381443298917</c:v>
                </c:pt>
                <c:pt idx="8">
                  <c:v>0.40673539518900298</c:v>
                </c:pt>
                <c:pt idx="9">
                  <c:v>0.41065292096219863</c:v>
                </c:pt>
                <c:pt idx="10">
                  <c:v>0.41333333333333294</c:v>
                </c:pt>
                <c:pt idx="11">
                  <c:v>0.41642611683848757</c:v>
                </c:pt>
                <c:pt idx="12">
                  <c:v>0.41676975945017142</c:v>
                </c:pt>
                <c:pt idx="13">
                  <c:v>0.41676975945017142</c:v>
                </c:pt>
                <c:pt idx="14">
                  <c:v>0.42206185567010268</c:v>
                </c:pt>
                <c:pt idx="15">
                  <c:v>0.42494845360824696</c:v>
                </c:pt>
                <c:pt idx="16">
                  <c:v>0.42728522336769725</c:v>
                </c:pt>
                <c:pt idx="17">
                  <c:v>0.42756013745704424</c:v>
                </c:pt>
                <c:pt idx="18">
                  <c:v>0.4367697594501716</c:v>
                </c:pt>
                <c:pt idx="19">
                  <c:v>0.43731958762886558</c:v>
                </c:pt>
                <c:pt idx="20">
                  <c:v>0.43828178694158015</c:v>
                </c:pt>
                <c:pt idx="21">
                  <c:v>0.44240549828178655</c:v>
                </c:pt>
                <c:pt idx="22">
                  <c:v>0.44247422680412341</c:v>
                </c:pt>
                <c:pt idx="23">
                  <c:v>0.44254295532646015</c:v>
                </c:pt>
                <c:pt idx="24">
                  <c:v>0.44254295532646015</c:v>
                </c:pt>
                <c:pt idx="25">
                  <c:v>0.44302405498281761</c:v>
                </c:pt>
                <c:pt idx="26">
                  <c:v>0.44378006872852199</c:v>
                </c:pt>
                <c:pt idx="27">
                  <c:v>0.44460481099656324</c:v>
                </c:pt>
                <c:pt idx="28">
                  <c:v>0.44460481099656324</c:v>
                </c:pt>
                <c:pt idx="29">
                  <c:v>0.44687285223367662</c:v>
                </c:pt>
                <c:pt idx="30">
                  <c:v>0.44872852233676941</c:v>
                </c:pt>
                <c:pt idx="31">
                  <c:v>0.44948453608247363</c:v>
                </c:pt>
                <c:pt idx="32">
                  <c:v>0.45869415807560082</c:v>
                </c:pt>
                <c:pt idx="33">
                  <c:v>0.46199312714776586</c:v>
                </c:pt>
                <c:pt idx="34">
                  <c:v>0.464054982817869</c:v>
                </c:pt>
                <c:pt idx="35">
                  <c:v>0.46529209621993062</c:v>
                </c:pt>
                <c:pt idx="36">
                  <c:v>0.46536082474226736</c:v>
                </c:pt>
                <c:pt idx="37">
                  <c:v>0.46570446735395121</c:v>
                </c:pt>
                <c:pt idx="38">
                  <c:v>0.46577319587628796</c:v>
                </c:pt>
                <c:pt idx="39">
                  <c:v>0.46584192439862476</c:v>
                </c:pt>
                <c:pt idx="40">
                  <c:v>0.46584192439862476</c:v>
                </c:pt>
                <c:pt idx="41">
                  <c:v>0.46584192439862476</c:v>
                </c:pt>
                <c:pt idx="42">
                  <c:v>0.46584192439862476</c:v>
                </c:pt>
                <c:pt idx="43">
                  <c:v>0.46584192439862476</c:v>
                </c:pt>
                <c:pt idx="44">
                  <c:v>0.46721649484536043</c:v>
                </c:pt>
                <c:pt idx="45">
                  <c:v>0.46721649484536043</c:v>
                </c:pt>
                <c:pt idx="46">
                  <c:v>0.46721649484536043</c:v>
                </c:pt>
                <c:pt idx="47">
                  <c:v>0.46872852233676943</c:v>
                </c:pt>
                <c:pt idx="48">
                  <c:v>0.46879725085910617</c:v>
                </c:pt>
                <c:pt idx="49">
                  <c:v>0.46879725085910617</c:v>
                </c:pt>
                <c:pt idx="50">
                  <c:v>0.47250859106529186</c:v>
                </c:pt>
                <c:pt idx="51">
                  <c:v>0.47250859106529186</c:v>
                </c:pt>
                <c:pt idx="52">
                  <c:v>0.47250859106529186</c:v>
                </c:pt>
                <c:pt idx="53">
                  <c:v>0.47250859106529186</c:v>
                </c:pt>
                <c:pt idx="54">
                  <c:v>0.47278350515463885</c:v>
                </c:pt>
                <c:pt idx="55">
                  <c:v>0.4728522336769756</c:v>
                </c:pt>
                <c:pt idx="56">
                  <c:v>0.47340206185566985</c:v>
                </c:pt>
                <c:pt idx="57">
                  <c:v>0.47656357388316123</c:v>
                </c:pt>
                <c:pt idx="58">
                  <c:v>0.47979381443298941</c:v>
                </c:pt>
                <c:pt idx="59">
                  <c:v>0.47979381443298941</c:v>
                </c:pt>
                <c:pt idx="60">
                  <c:v>0.48158075601374539</c:v>
                </c:pt>
                <c:pt idx="61">
                  <c:v>0.48158075601374539</c:v>
                </c:pt>
                <c:pt idx="62">
                  <c:v>0.48158075601374539</c:v>
                </c:pt>
                <c:pt idx="63">
                  <c:v>0.48597938144329866</c:v>
                </c:pt>
                <c:pt idx="64">
                  <c:v>0.48673539518900311</c:v>
                </c:pt>
                <c:pt idx="65">
                  <c:v>0.48673539518900311</c:v>
                </c:pt>
                <c:pt idx="66">
                  <c:v>0.48673539518900311</c:v>
                </c:pt>
                <c:pt idx="67">
                  <c:v>0.48673539518900311</c:v>
                </c:pt>
                <c:pt idx="68">
                  <c:v>0.48742268041237102</c:v>
                </c:pt>
                <c:pt idx="69">
                  <c:v>0.48742268041237102</c:v>
                </c:pt>
                <c:pt idx="70">
                  <c:v>0.48790378006872837</c:v>
                </c:pt>
                <c:pt idx="71">
                  <c:v>0.48804123711340186</c:v>
                </c:pt>
                <c:pt idx="72">
                  <c:v>0.48804123711340186</c:v>
                </c:pt>
                <c:pt idx="73">
                  <c:v>0.48804123711340186</c:v>
                </c:pt>
                <c:pt idx="74">
                  <c:v>0.48804123711340186</c:v>
                </c:pt>
                <c:pt idx="75">
                  <c:v>0.48804123711340186</c:v>
                </c:pt>
                <c:pt idx="76">
                  <c:v>0.48804123711340186</c:v>
                </c:pt>
                <c:pt idx="77">
                  <c:v>0.48893470790377985</c:v>
                </c:pt>
                <c:pt idx="78">
                  <c:v>0.48914089347079026</c:v>
                </c:pt>
                <c:pt idx="79">
                  <c:v>0.48914089347079026</c:v>
                </c:pt>
                <c:pt idx="80">
                  <c:v>0.48914089347079026</c:v>
                </c:pt>
                <c:pt idx="81">
                  <c:v>0.48914089347079026</c:v>
                </c:pt>
                <c:pt idx="82">
                  <c:v>0.48914089347079026</c:v>
                </c:pt>
                <c:pt idx="83">
                  <c:v>0.48914089347079026</c:v>
                </c:pt>
                <c:pt idx="84">
                  <c:v>0.48914089347079026</c:v>
                </c:pt>
                <c:pt idx="85">
                  <c:v>0.48914089347079026</c:v>
                </c:pt>
                <c:pt idx="86">
                  <c:v>0.48914089347079026</c:v>
                </c:pt>
                <c:pt idx="87">
                  <c:v>0.48914089347079026</c:v>
                </c:pt>
                <c:pt idx="88">
                  <c:v>0.48927835051546376</c:v>
                </c:pt>
                <c:pt idx="89">
                  <c:v>0.48927835051546376</c:v>
                </c:pt>
                <c:pt idx="90">
                  <c:v>0.48927835051546376</c:v>
                </c:pt>
                <c:pt idx="91">
                  <c:v>0.48934707903780045</c:v>
                </c:pt>
                <c:pt idx="92">
                  <c:v>0.48934707903780045</c:v>
                </c:pt>
                <c:pt idx="93">
                  <c:v>0.48934707903780045</c:v>
                </c:pt>
                <c:pt idx="94">
                  <c:v>0.48975945017182126</c:v>
                </c:pt>
                <c:pt idx="95">
                  <c:v>0.48975945017182126</c:v>
                </c:pt>
                <c:pt idx="96">
                  <c:v>0.48975945017182126</c:v>
                </c:pt>
                <c:pt idx="97">
                  <c:v>0.4899656357388314</c:v>
                </c:pt>
                <c:pt idx="98">
                  <c:v>0.49003436426116798</c:v>
                </c:pt>
                <c:pt idx="99">
                  <c:v>0.49003436426116798</c:v>
                </c:pt>
                <c:pt idx="100">
                  <c:v>0.49216494845360781</c:v>
                </c:pt>
                <c:pt idx="101">
                  <c:v>0.4946391752577316</c:v>
                </c:pt>
                <c:pt idx="102">
                  <c:v>0.4946391752577316</c:v>
                </c:pt>
                <c:pt idx="103">
                  <c:v>0.49635738831615078</c:v>
                </c:pt>
                <c:pt idx="104">
                  <c:v>0.49635738831615078</c:v>
                </c:pt>
                <c:pt idx="105">
                  <c:v>0.49890034364261115</c:v>
                </c:pt>
                <c:pt idx="106">
                  <c:v>0.49890034364261115</c:v>
                </c:pt>
                <c:pt idx="107">
                  <c:v>0.49890034364261115</c:v>
                </c:pt>
                <c:pt idx="108">
                  <c:v>0.49890034364261115</c:v>
                </c:pt>
                <c:pt idx="109">
                  <c:v>0.49910652920962156</c:v>
                </c:pt>
                <c:pt idx="110">
                  <c:v>0.49910652920962156</c:v>
                </c:pt>
                <c:pt idx="111">
                  <c:v>0.49910652920962156</c:v>
                </c:pt>
                <c:pt idx="112">
                  <c:v>0.49986254295532601</c:v>
                </c:pt>
                <c:pt idx="113">
                  <c:v>0.49986254295532601</c:v>
                </c:pt>
                <c:pt idx="114">
                  <c:v>0.500756013745704</c:v>
                </c:pt>
                <c:pt idx="115">
                  <c:v>0.50089347079037738</c:v>
                </c:pt>
                <c:pt idx="116">
                  <c:v>0.50089347079037738</c:v>
                </c:pt>
                <c:pt idx="117">
                  <c:v>0.50089347079037738</c:v>
                </c:pt>
                <c:pt idx="118">
                  <c:v>0.50103092783505088</c:v>
                </c:pt>
                <c:pt idx="119">
                  <c:v>0.50103092783505088</c:v>
                </c:pt>
                <c:pt idx="120">
                  <c:v>0.50103092783505088</c:v>
                </c:pt>
                <c:pt idx="121">
                  <c:v>0.50103092783505088</c:v>
                </c:pt>
                <c:pt idx="122">
                  <c:v>0.50103092783505088</c:v>
                </c:pt>
                <c:pt idx="123">
                  <c:v>0.50137457044673472</c:v>
                </c:pt>
                <c:pt idx="124">
                  <c:v>0.50144329896907147</c:v>
                </c:pt>
                <c:pt idx="125">
                  <c:v>0.50144329896907147</c:v>
                </c:pt>
                <c:pt idx="126">
                  <c:v>0.50144329896907147</c:v>
                </c:pt>
                <c:pt idx="127">
                  <c:v>0.50178694158075521</c:v>
                </c:pt>
                <c:pt idx="128">
                  <c:v>0.50178694158075521</c:v>
                </c:pt>
                <c:pt idx="129">
                  <c:v>0.50178694158075521</c:v>
                </c:pt>
                <c:pt idx="130">
                  <c:v>0.50185567010309196</c:v>
                </c:pt>
                <c:pt idx="131">
                  <c:v>0.50185567010309196</c:v>
                </c:pt>
                <c:pt idx="132">
                  <c:v>0.50185567010309196</c:v>
                </c:pt>
                <c:pt idx="133">
                  <c:v>0.50185567010309196</c:v>
                </c:pt>
                <c:pt idx="134">
                  <c:v>0.50226804123711255</c:v>
                </c:pt>
                <c:pt idx="135">
                  <c:v>0.50226804123711255</c:v>
                </c:pt>
                <c:pt idx="136">
                  <c:v>0.50226804123711255</c:v>
                </c:pt>
                <c:pt idx="137">
                  <c:v>0.50274914089347</c:v>
                </c:pt>
                <c:pt idx="138">
                  <c:v>0.50274914089347</c:v>
                </c:pt>
                <c:pt idx="139">
                  <c:v>0.50274914089347</c:v>
                </c:pt>
                <c:pt idx="140">
                  <c:v>0.50529209621993054</c:v>
                </c:pt>
                <c:pt idx="141">
                  <c:v>0.50529209621993054</c:v>
                </c:pt>
                <c:pt idx="142">
                  <c:v>0.50529209621993054</c:v>
                </c:pt>
                <c:pt idx="143">
                  <c:v>0.50529209621993054</c:v>
                </c:pt>
                <c:pt idx="144">
                  <c:v>0.50529209621993054</c:v>
                </c:pt>
                <c:pt idx="145">
                  <c:v>0.50529209621993054</c:v>
                </c:pt>
                <c:pt idx="146">
                  <c:v>0.50529209621993054</c:v>
                </c:pt>
                <c:pt idx="147">
                  <c:v>0.50529209621993054</c:v>
                </c:pt>
                <c:pt idx="148">
                  <c:v>0.50529209621993054</c:v>
                </c:pt>
                <c:pt idx="149">
                  <c:v>0.50570446735395114</c:v>
                </c:pt>
                <c:pt idx="150">
                  <c:v>0.50570446735395114</c:v>
                </c:pt>
                <c:pt idx="151">
                  <c:v>0.50570446735395114</c:v>
                </c:pt>
                <c:pt idx="152">
                  <c:v>0.5065979381443293</c:v>
                </c:pt>
                <c:pt idx="153">
                  <c:v>0.51271477663230181</c:v>
                </c:pt>
                <c:pt idx="154">
                  <c:v>0.51278350515463855</c:v>
                </c:pt>
                <c:pt idx="155">
                  <c:v>0.51285223367697541</c:v>
                </c:pt>
                <c:pt idx="156">
                  <c:v>0.51353951890034311</c:v>
                </c:pt>
                <c:pt idx="157">
                  <c:v>0.51353951890034311</c:v>
                </c:pt>
                <c:pt idx="158">
                  <c:v>0.51353951890034311</c:v>
                </c:pt>
                <c:pt idx="159">
                  <c:v>0.51353951890034311</c:v>
                </c:pt>
                <c:pt idx="160">
                  <c:v>0.51353951890034311</c:v>
                </c:pt>
                <c:pt idx="161">
                  <c:v>0.51353951890034311</c:v>
                </c:pt>
                <c:pt idx="162">
                  <c:v>0.51353951890034311</c:v>
                </c:pt>
                <c:pt idx="163">
                  <c:v>0.51360824742267974</c:v>
                </c:pt>
                <c:pt idx="164">
                  <c:v>0.51360824742267974</c:v>
                </c:pt>
                <c:pt idx="165">
                  <c:v>0.51360824742267974</c:v>
                </c:pt>
                <c:pt idx="166">
                  <c:v>0.5136769759450166</c:v>
                </c:pt>
                <c:pt idx="167">
                  <c:v>0.5136769759450166</c:v>
                </c:pt>
                <c:pt idx="168">
                  <c:v>0.5136769759450166</c:v>
                </c:pt>
                <c:pt idx="169">
                  <c:v>0.5136769759450166</c:v>
                </c:pt>
                <c:pt idx="170">
                  <c:v>0.51374570446735335</c:v>
                </c:pt>
                <c:pt idx="171">
                  <c:v>0.51374570446735335</c:v>
                </c:pt>
                <c:pt idx="172">
                  <c:v>0.5138144329896901</c:v>
                </c:pt>
                <c:pt idx="173">
                  <c:v>0.5138144329896901</c:v>
                </c:pt>
                <c:pt idx="174">
                  <c:v>0.51408934707903742</c:v>
                </c:pt>
                <c:pt idx="175">
                  <c:v>0.51408934707903742</c:v>
                </c:pt>
                <c:pt idx="176">
                  <c:v>0.51408934707903742</c:v>
                </c:pt>
                <c:pt idx="177">
                  <c:v>0.51408934707903742</c:v>
                </c:pt>
                <c:pt idx="178">
                  <c:v>0.51408934707903742</c:v>
                </c:pt>
                <c:pt idx="179">
                  <c:v>0.51408934707903742</c:v>
                </c:pt>
                <c:pt idx="180">
                  <c:v>0.51408934707903742</c:v>
                </c:pt>
                <c:pt idx="181">
                  <c:v>0.51408934707903742</c:v>
                </c:pt>
                <c:pt idx="182">
                  <c:v>0.51408934707903742</c:v>
                </c:pt>
                <c:pt idx="183">
                  <c:v>0.51408934707903742</c:v>
                </c:pt>
                <c:pt idx="184">
                  <c:v>0.51408934707903742</c:v>
                </c:pt>
                <c:pt idx="185">
                  <c:v>0.51408934707903742</c:v>
                </c:pt>
                <c:pt idx="186">
                  <c:v>0.51408934707903742</c:v>
                </c:pt>
                <c:pt idx="187">
                  <c:v>0.5171134020618553</c:v>
                </c:pt>
                <c:pt idx="188">
                  <c:v>0.5171134020618553</c:v>
                </c:pt>
                <c:pt idx="189">
                  <c:v>0.5171134020618553</c:v>
                </c:pt>
                <c:pt idx="190">
                  <c:v>0.5171134020618553</c:v>
                </c:pt>
                <c:pt idx="191">
                  <c:v>0.5171134020618553</c:v>
                </c:pt>
                <c:pt idx="192">
                  <c:v>0.5171134020618553</c:v>
                </c:pt>
                <c:pt idx="193">
                  <c:v>0.5171134020618553</c:v>
                </c:pt>
                <c:pt idx="194">
                  <c:v>0.5171134020618553</c:v>
                </c:pt>
                <c:pt idx="195">
                  <c:v>0.5171134020618553</c:v>
                </c:pt>
                <c:pt idx="196">
                  <c:v>0.5171134020618553</c:v>
                </c:pt>
                <c:pt idx="197">
                  <c:v>0.5171134020618553</c:v>
                </c:pt>
                <c:pt idx="198">
                  <c:v>0.51738831615120218</c:v>
                </c:pt>
                <c:pt idx="199">
                  <c:v>0.52113402061855629</c:v>
                </c:pt>
                <c:pt idx="200">
                  <c:v>0.52113402061855629</c:v>
                </c:pt>
                <c:pt idx="201">
                  <c:v>0.52156357388316099</c:v>
                </c:pt>
                <c:pt idx="202">
                  <c:v>0.52156357388316099</c:v>
                </c:pt>
                <c:pt idx="203">
                  <c:v>0.52156357388316099</c:v>
                </c:pt>
                <c:pt idx="204">
                  <c:v>0.52156357388316099</c:v>
                </c:pt>
                <c:pt idx="205">
                  <c:v>0.52164948453608206</c:v>
                </c:pt>
                <c:pt idx="206">
                  <c:v>0.52164948453608206</c:v>
                </c:pt>
                <c:pt idx="207">
                  <c:v>0.52164948453608206</c:v>
                </c:pt>
                <c:pt idx="208">
                  <c:v>0.52164948453608206</c:v>
                </c:pt>
                <c:pt idx="209">
                  <c:v>0.5219931271477658</c:v>
                </c:pt>
                <c:pt idx="210">
                  <c:v>0.52310996563573831</c:v>
                </c:pt>
                <c:pt idx="211">
                  <c:v>0.52310996563573831</c:v>
                </c:pt>
                <c:pt idx="212">
                  <c:v>0.52310996563573831</c:v>
                </c:pt>
                <c:pt idx="213">
                  <c:v>0.52310996563573831</c:v>
                </c:pt>
                <c:pt idx="214">
                  <c:v>0.52310996563573831</c:v>
                </c:pt>
                <c:pt idx="215">
                  <c:v>0.52310996563573831</c:v>
                </c:pt>
                <c:pt idx="216">
                  <c:v>0.52310996563573831</c:v>
                </c:pt>
                <c:pt idx="217">
                  <c:v>0.52310996563573831</c:v>
                </c:pt>
                <c:pt idx="218">
                  <c:v>0.52310996563573831</c:v>
                </c:pt>
                <c:pt idx="219">
                  <c:v>0.52310996563573831</c:v>
                </c:pt>
                <c:pt idx="220">
                  <c:v>0.52310996563573831</c:v>
                </c:pt>
                <c:pt idx="221">
                  <c:v>0.52310996563573831</c:v>
                </c:pt>
                <c:pt idx="222">
                  <c:v>0.52310996563573831</c:v>
                </c:pt>
                <c:pt idx="223">
                  <c:v>0.52310996563573831</c:v>
                </c:pt>
                <c:pt idx="224">
                  <c:v>0.52310996563573831</c:v>
                </c:pt>
                <c:pt idx="225">
                  <c:v>0.52310996563573831</c:v>
                </c:pt>
                <c:pt idx="226">
                  <c:v>0.52328178694158023</c:v>
                </c:pt>
                <c:pt idx="227">
                  <c:v>0.52328178694158023</c:v>
                </c:pt>
                <c:pt idx="228">
                  <c:v>0.52328178694158023</c:v>
                </c:pt>
                <c:pt idx="229">
                  <c:v>0.52328178694158023</c:v>
                </c:pt>
                <c:pt idx="230">
                  <c:v>0.52328178694158023</c:v>
                </c:pt>
                <c:pt idx="231">
                  <c:v>0.52328178694158023</c:v>
                </c:pt>
                <c:pt idx="232">
                  <c:v>0.52414089347079007</c:v>
                </c:pt>
                <c:pt idx="233">
                  <c:v>0.52414089347079007</c:v>
                </c:pt>
                <c:pt idx="234">
                  <c:v>0.52414089347079007</c:v>
                </c:pt>
                <c:pt idx="235">
                  <c:v>0.52414089347079007</c:v>
                </c:pt>
                <c:pt idx="236">
                  <c:v>0.52414089347079007</c:v>
                </c:pt>
                <c:pt idx="237">
                  <c:v>0.52603092783505101</c:v>
                </c:pt>
                <c:pt idx="238">
                  <c:v>0.52603092783505101</c:v>
                </c:pt>
                <c:pt idx="239">
                  <c:v>0.52603092783505101</c:v>
                </c:pt>
                <c:pt idx="240">
                  <c:v>0.52603092783505101</c:v>
                </c:pt>
                <c:pt idx="241">
                  <c:v>0.52603092783505101</c:v>
                </c:pt>
                <c:pt idx="242">
                  <c:v>0.52603092783505101</c:v>
                </c:pt>
                <c:pt idx="243">
                  <c:v>0.52603092783505101</c:v>
                </c:pt>
                <c:pt idx="244">
                  <c:v>0.52603092783505101</c:v>
                </c:pt>
                <c:pt idx="245">
                  <c:v>0.52646048109965604</c:v>
                </c:pt>
                <c:pt idx="246">
                  <c:v>0.52646048109965604</c:v>
                </c:pt>
                <c:pt idx="247">
                  <c:v>0.52646048109965604</c:v>
                </c:pt>
                <c:pt idx="248">
                  <c:v>0.52646048109965604</c:v>
                </c:pt>
                <c:pt idx="249">
                  <c:v>0.52646048109965604</c:v>
                </c:pt>
                <c:pt idx="250">
                  <c:v>0.52646048109965604</c:v>
                </c:pt>
                <c:pt idx="251">
                  <c:v>0.52714776632302374</c:v>
                </c:pt>
                <c:pt idx="252">
                  <c:v>0.52714776632302374</c:v>
                </c:pt>
                <c:pt idx="253">
                  <c:v>0.52714776632302374</c:v>
                </c:pt>
                <c:pt idx="254">
                  <c:v>0.52714776632302374</c:v>
                </c:pt>
                <c:pt idx="255">
                  <c:v>0.52714776632302374</c:v>
                </c:pt>
                <c:pt idx="256">
                  <c:v>0.52714776632302374</c:v>
                </c:pt>
                <c:pt idx="257">
                  <c:v>0.52714776632302374</c:v>
                </c:pt>
                <c:pt idx="258">
                  <c:v>0.52714776632302374</c:v>
                </c:pt>
                <c:pt idx="259">
                  <c:v>0.52714776632302374</c:v>
                </c:pt>
                <c:pt idx="260">
                  <c:v>0.52714776632302374</c:v>
                </c:pt>
                <c:pt idx="261">
                  <c:v>0.52714776632302374</c:v>
                </c:pt>
                <c:pt idx="262">
                  <c:v>0.52714776632302374</c:v>
                </c:pt>
                <c:pt idx="263">
                  <c:v>0.52714776632302374</c:v>
                </c:pt>
                <c:pt idx="264">
                  <c:v>0.52714776632302374</c:v>
                </c:pt>
                <c:pt idx="265">
                  <c:v>0.52757731958762855</c:v>
                </c:pt>
                <c:pt idx="266">
                  <c:v>0.52757731958762855</c:v>
                </c:pt>
                <c:pt idx="267">
                  <c:v>0.52757731958762855</c:v>
                </c:pt>
                <c:pt idx="268">
                  <c:v>0.52757731958762855</c:v>
                </c:pt>
                <c:pt idx="269">
                  <c:v>0.52757731958762855</c:v>
                </c:pt>
                <c:pt idx="270">
                  <c:v>0.52757731958762855</c:v>
                </c:pt>
                <c:pt idx="271">
                  <c:v>0.53341924398625407</c:v>
                </c:pt>
                <c:pt idx="272">
                  <c:v>0.53341924398625407</c:v>
                </c:pt>
                <c:pt idx="273">
                  <c:v>0.53341924398625407</c:v>
                </c:pt>
                <c:pt idx="274">
                  <c:v>0.53341924398625407</c:v>
                </c:pt>
                <c:pt idx="275">
                  <c:v>0.53341924398625407</c:v>
                </c:pt>
                <c:pt idx="276">
                  <c:v>0.53341924398625407</c:v>
                </c:pt>
                <c:pt idx="277">
                  <c:v>0.53341924398625407</c:v>
                </c:pt>
                <c:pt idx="278">
                  <c:v>0.53341924398625407</c:v>
                </c:pt>
                <c:pt idx="279">
                  <c:v>0.53341924398625407</c:v>
                </c:pt>
                <c:pt idx="280">
                  <c:v>0.53341924398625407</c:v>
                </c:pt>
                <c:pt idx="281">
                  <c:v>0.53341924398625407</c:v>
                </c:pt>
                <c:pt idx="282">
                  <c:v>0.53341924398625407</c:v>
                </c:pt>
                <c:pt idx="283">
                  <c:v>0.53341924398625407</c:v>
                </c:pt>
                <c:pt idx="284">
                  <c:v>0.53341924398625407</c:v>
                </c:pt>
                <c:pt idx="285">
                  <c:v>0.53341924398625407</c:v>
                </c:pt>
                <c:pt idx="286">
                  <c:v>0.53341924398625407</c:v>
                </c:pt>
                <c:pt idx="287">
                  <c:v>0.53341924398625407</c:v>
                </c:pt>
                <c:pt idx="288">
                  <c:v>0.53341924398625407</c:v>
                </c:pt>
                <c:pt idx="289">
                  <c:v>0.53341924398625407</c:v>
                </c:pt>
                <c:pt idx="290">
                  <c:v>0.53341924398625407</c:v>
                </c:pt>
                <c:pt idx="291">
                  <c:v>0.53341924398625407</c:v>
                </c:pt>
                <c:pt idx="292">
                  <c:v>0.53341924398625407</c:v>
                </c:pt>
                <c:pt idx="293">
                  <c:v>0.53341924398625407</c:v>
                </c:pt>
                <c:pt idx="294">
                  <c:v>0.5337628865979378</c:v>
                </c:pt>
                <c:pt idx="295">
                  <c:v>0.5337628865979378</c:v>
                </c:pt>
                <c:pt idx="296">
                  <c:v>0.5337628865979378</c:v>
                </c:pt>
                <c:pt idx="297">
                  <c:v>0.5337628865979378</c:v>
                </c:pt>
                <c:pt idx="298">
                  <c:v>0.5337628865979378</c:v>
                </c:pt>
                <c:pt idx="299">
                  <c:v>0.5337628865979378</c:v>
                </c:pt>
                <c:pt idx="300">
                  <c:v>0.5337628865979378</c:v>
                </c:pt>
                <c:pt idx="301">
                  <c:v>0.5337628865979378</c:v>
                </c:pt>
                <c:pt idx="302">
                  <c:v>0.5337628865979378</c:v>
                </c:pt>
                <c:pt idx="303">
                  <c:v>0.5337628865979378</c:v>
                </c:pt>
                <c:pt idx="304">
                  <c:v>0.5337628865979378</c:v>
                </c:pt>
                <c:pt idx="305">
                  <c:v>0.5337628865979378</c:v>
                </c:pt>
                <c:pt idx="306">
                  <c:v>0.5337628865979378</c:v>
                </c:pt>
                <c:pt idx="307">
                  <c:v>0.5337628865979378</c:v>
                </c:pt>
                <c:pt idx="308">
                  <c:v>0.5337628865979378</c:v>
                </c:pt>
                <c:pt idx="309">
                  <c:v>0.5337628865979378</c:v>
                </c:pt>
                <c:pt idx="310">
                  <c:v>0.5337628865979378</c:v>
                </c:pt>
                <c:pt idx="311">
                  <c:v>0.5337628865979378</c:v>
                </c:pt>
                <c:pt idx="312">
                  <c:v>0.5337628865979378</c:v>
                </c:pt>
                <c:pt idx="313">
                  <c:v>0.53445017182130528</c:v>
                </c:pt>
                <c:pt idx="314">
                  <c:v>0.53445017182130528</c:v>
                </c:pt>
                <c:pt idx="315">
                  <c:v>0.53445017182130528</c:v>
                </c:pt>
                <c:pt idx="316">
                  <c:v>0.53445017182130528</c:v>
                </c:pt>
                <c:pt idx="317">
                  <c:v>0.53445017182130528</c:v>
                </c:pt>
                <c:pt idx="318">
                  <c:v>0.53445017182130528</c:v>
                </c:pt>
                <c:pt idx="319">
                  <c:v>0.53445017182130528</c:v>
                </c:pt>
                <c:pt idx="320">
                  <c:v>0.53445017182130528</c:v>
                </c:pt>
                <c:pt idx="321">
                  <c:v>0.53445017182130528</c:v>
                </c:pt>
                <c:pt idx="322">
                  <c:v>0.53445017182130528</c:v>
                </c:pt>
                <c:pt idx="323">
                  <c:v>0.53453608247422624</c:v>
                </c:pt>
                <c:pt idx="324">
                  <c:v>0.53453608247422624</c:v>
                </c:pt>
                <c:pt idx="325">
                  <c:v>0.53453608247422624</c:v>
                </c:pt>
                <c:pt idx="326">
                  <c:v>0.53453608247422624</c:v>
                </c:pt>
                <c:pt idx="327">
                  <c:v>0.53453608247422624</c:v>
                </c:pt>
                <c:pt idx="328">
                  <c:v>0.5346219931271472</c:v>
                </c:pt>
                <c:pt idx="329">
                  <c:v>0.5346219931271472</c:v>
                </c:pt>
                <c:pt idx="330">
                  <c:v>0.5346219931271472</c:v>
                </c:pt>
                <c:pt idx="331">
                  <c:v>0.5346219931271472</c:v>
                </c:pt>
                <c:pt idx="332">
                  <c:v>0.5346219931271472</c:v>
                </c:pt>
                <c:pt idx="333">
                  <c:v>0.5346219931271472</c:v>
                </c:pt>
                <c:pt idx="334">
                  <c:v>0.5346219931271472</c:v>
                </c:pt>
                <c:pt idx="335">
                  <c:v>0.5346219931271472</c:v>
                </c:pt>
                <c:pt idx="336">
                  <c:v>0.53548109965635704</c:v>
                </c:pt>
                <c:pt idx="337">
                  <c:v>0.53548109965635704</c:v>
                </c:pt>
                <c:pt idx="338">
                  <c:v>0.53548109965635704</c:v>
                </c:pt>
                <c:pt idx="339">
                  <c:v>0.53548109965635704</c:v>
                </c:pt>
                <c:pt idx="340">
                  <c:v>0.53548109965635704</c:v>
                </c:pt>
                <c:pt idx="341">
                  <c:v>0.53548109965635704</c:v>
                </c:pt>
                <c:pt idx="342">
                  <c:v>0.53548109965635704</c:v>
                </c:pt>
                <c:pt idx="343">
                  <c:v>0.53548109965635704</c:v>
                </c:pt>
                <c:pt idx="344">
                  <c:v>0.53548109965635704</c:v>
                </c:pt>
                <c:pt idx="345">
                  <c:v>0.53548109965635704</c:v>
                </c:pt>
                <c:pt idx="346">
                  <c:v>0.53548109965635704</c:v>
                </c:pt>
                <c:pt idx="347">
                  <c:v>0.53548109965635704</c:v>
                </c:pt>
                <c:pt idx="348">
                  <c:v>0.54037800687285198</c:v>
                </c:pt>
                <c:pt idx="349">
                  <c:v>0.54037800687285198</c:v>
                </c:pt>
                <c:pt idx="350">
                  <c:v>0.54037800687285198</c:v>
                </c:pt>
                <c:pt idx="351">
                  <c:v>0.54037800687285198</c:v>
                </c:pt>
                <c:pt idx="352">
                  <c:v>0.54037800687285198</c:v>
                </c:pt>
                <c:pt idx="353">
                  <c:v>0.54037800687285198</c:v>
                </c:pt>
                <c:pt idx="354">
                  <c:v>0.54037800687285198</c:v>
                </c:pt>
                <c:pt idx="355">
                  <c:v>0.54037800687285198</c:v>
                </c:pt>
                <c:pt idx="356">
                  <c:v>0.54037800687285198</c:v>
                </c:pt>
                <c:pt idx="357">
                  <c:v>0.54037800687285198</c:v>
                </c:pt>
                <c:pt idx="358">
                  <c:v>0.54037800687285198</c:v>
                </c:pt>
                <c:pt idx="359">
                  <c:v>0.54037800687285198</c:v>
                </c:pt>
                <c:pt idx="360">
                  <c:v>0.54037800687285198</c:v>
                </c:pt>
                <c:pt idx="361">
                  <c:v>0.54037800687285198</c:v>
                </c:pt>
                <c:pt idx="362">
                  <c:v>0.54037800687285198</c:v>
                </c:pt>
                <c:pt idx="363">
                  <c:v>0.54037800687285198</c:v>
                </c:pt>
                <c:pt idx="364">
                  <c:v>0.54037800687285198</c:v>
                </c:pt>
                <c:pt idx="365">
                  <c:v>0.54037800687285198</c:v>
                </c:pt>
                <c:pt idx="366">
                  <c:v>0.54037800687285198</c:v>
                </c:pt>
                <c:pt idx="367">
                  <c:v>0.54037800687285198</c:v>
                </c:pt>
                <c:pt idx="368">
                  <c:v>0.54037800687285198</c:v>
                </c:pt>
                <c:pt idx="369">
                  <c:v>0.54037800687285198</c:v>
                </c:pt>
                <c:pt idx="370">
                  <c:v>0.54037800687285198</c:v>
                </c:pt>
                <c:pt idx="371">
                  <c:v>0.54037800687285198</c:v>
                </c:pt>
                <c:pt idx="372">
                  <c:v>0.54037800687285198</c:v>
                </c:pt>
                <c:pt idx="373">
                  <c:v>0.54037800687285198</c:v>
                </c:pt>
                <c:pt idx="374">
                  <c:v>0.54037800687285198</c:v>
                </c:pt>
                <c:pt idx="375">
                  <c:v>0.54037800687285198</c:v>
                </c:pt>
                <c:pt idx="376">
                  <c:v>0.54097938144329871</c:v>
                </c:pt>
                <c:pt idx="377">
                  <c:v>0.54097938144329871</c:v>
                </c:pt>
                <c:pt idx="378">
                  <c:v>0.54097938144329871</c:v>
                </c:pt>
                <c:pt idx="379">
                  <c:v>0.54097938144329871</c:v>
                </c:pt>
                <c:pt idx="380">
                  <c:v>0.54097938144329871</c:v>
                </c:pt>
                <c:pt idx="381">
                  <c:v>0.54097938144329871</c:v>
                </c:pt>
                <c:pt idx="382">
                  <c:v>0.54097938144329871</c:v>
                </c:pt>
                <c:pt idx="383">
                  <c:v>0.54097938144329871</c:v>
                </c:pt>
                <c:pt idx="384">
                  <c:v>0.54097938144329871</c:v>
                </c:pt>
                <c:pt idx="385">
                  <c:v>0.54097938144329871</c:v>
                </c:pt>
                <c:pt idx="386">
                  <c:v>0.54097938144329871</c:v>
                </c:pt>
                <c:pt idx="387">
                  <c:v>0.54561855670103077</c:v>
                </c:pt>
                <c:pt idx="388">
                  <c:v>0.54561855670103077</c:v>
                </c:pt>
                <c:pt idx="389">
                  <c:v>0.54561855670103077</c:v>
                </c:pt>
                <c:pt idx="390">
                  <c:v>0.54561855670103077</c:v>
                </c:pt>
                <c:pt idx="391">
                  <c:v>0.54561855670103077</c:v>
                </c:pt>
                <c:pt idx="392">
                  <c:v>0.54604810996563546</c:v>
                </c:pt>
                <c:pt idx="393">
                  <c:v>0.54604810996563546</c:v>
                </c:pt>
                <c:pt idx="394">
                  <c:v>0.54604810996563546</c:v>
                </c:pt>
                <c:pt idx="395">
                  <c:v>0.54604810996563546</c:v>
                </c:pt>
                <c:pt idx="396">
                  <c:v>0.54604810996563546</c:v>
                </c:pt>
                <c:pt idx="397">
                  <c:v>0.54604810996563546</c:v>
                </c:pt>
                <c:pt idx="398">
                  <c:v>0.54604810996563546</c:v>
                </c:pt>
                <c:pt idx="399">
                  <c:v>0.54604810996563546</c:v>
                </c:pt>
                <c:pt idx="400">
                  <c:v>0.54604810996563546</c:v>
                </c:pt>
                <c:pt idx="401">
                  <c:v>0.54604810996563546</c:v>
                </c:pt>
                <c:pt idx="402">
                  <c:v>0.54604810996563546</c:v>
                </c:pt>
                <c:pt idx="403">
                  <c:v>0.54604810996563546</c:v>
                </c:pt>
                <c:pt idx="404">
                  <c:v>0.54604810996563546</c:v>
                </c:pt>
                <c:pt idx="405">
                  <c:v>0.54604810996563546</c:v>
                </c:pt>
                <c:pt idx="406">
                  <c:v>0.54604810996563546</c:v>
                </c:pt>
                <c:pt idx="407">
                  <c:v>0.54604810996563546</c:v>
                </c:pt>
                <c:pt idx="408">
                  <c:v>0.54604810996563546</c:v>
                </c:pt>
                <c:pt idx="409">
                  <c:v>0.55034364261168345</c:v>
                </c:pt>
                <c:pt idx="410">
                  <c:v>0.55034364261168345</c:v>
                </c:pt>
                <c:pt idx="411">
                  <c:v>0.55034364261168345</c:v>
                </c:pt>
                <c:pt idx="412">
                  <c:v>0.55060137457044633</c:v>
                </c:pt>
                <c:pt idx="413">
                  <c:v>0.55060137457044633</c:v>
                </c:pt>
                <c:pt idx="414">
                  <c:v>0.55060137457044633</c:v>
                </c:pt>
                <c:pt idx="415">
                  <c:v>0.55060137457044633</c:v>
                </c:pt>
                <c:pt idx="416">
                  <c:v>0.55060137457044633</c:v>
                </c:pt>
                <c:pt idx="417">
                  <c:v>0.55060137457044633</c:v>
                </c:pt>
                <c:pt idx="418">
                  <c:v>0.55060137457044633</c:v>
                </c:pt>
                <c:pt idx="419">
                  <c:v>0.55060137457044633</c:v>
                </c:pt>
                <c:pt idx="420">
                  <c:v>0.55060137457044633</c:v>
                </c:pt>
                <c:pt idx="421">
                  <c:v>0.55060137457044633</c:v>
                </c:pt>
                <c:pt idx="422">
                  <c:v>0.55060137457044633</c:v>
                </c:pt>
                <c:pt idx="423">
                  <c:v>0.55060137457044633</c:v>
                </c:pt>
                <c:pt idx="424">
                  <c:v>0.55060137457044633</c:v>
                </c:pt>
                <c:pt idx="425">
                  <c:v>0.55060137457044633</c:v>
                </c:pt>
                <c:pt idx="426">
                  <c:v>0.55060137457044633</c:v>
                </c:pt>
                <c:pt idx="427">
                  <c:v>0.55060137457044633</c:v>
                </c:pt>
                <c:pt idx="428">
                  <c:v>0.55060137457044633</c:v>
                </c:pt>
                <c:pt idx="429">
                  <c:v>0.55060137457044633</c:v>
                </c:pt>
                <c:pt idx="430">
                  <c:v>0.55060137457044633</c:v>
                </c:pt>
                <c:pt idx="431">
                  <c:v>0.55060137457044633</c:v>
                </c:pt>
                <c:pt idx="432">
                  <c:v>0.55060137457044633</c:v>
                </c:pt>
                <c:pt idx="433">
                  <c:v>0.55060137457044633</c:v>
                </c:pt>
                <c:pt idx="434">
                  <c:v>0.55060137457044633</c:v>
                </c:pt>
                <c:pt idx="435">
                  <c:v>0.55060137457044633</c:v>
                </c:pt>
                <c:pt idx="436">
                  <c:v>0.55060137457044633</c:v>
                </c:pt>
                <c:pt idx="437">
                  <c:v>0.55060137457044633</c:v>
                </c:pt>
                <c:pt idx="438">
                  <c:v>0.55060137457044633</c:v>
                </c:pt>
                <c:pt idx="439">
                  <c:v>0.55060137457044633</c:v>
                </c:pt>
                <c:pt idx="440">
                  <c:v>0.55060137457044633</c:v>
                </c:pt>
                <c:pt idx="441">
                  <c:v>0.55060137457044633</c:v>
                </c:pt>
                <c:pt idx="442">
                  <c:v>0.55060137457044633</c:v>
                </c:pt>
                <c:pt idx="443">
                  <c:v>0.5506872852233673</c:v>
                </c:pt>
                <c:pt idx="444">
                  <c:v>0.5506872852233673</c:v>
                </c:pt>
                <c:pt idx="445">
                  <c:v>0.5506872852233673</c:v>
                </c:pt>
                <c:pt idx="446">
                  <c:v>0.5506872852233673</c:v>
                </c:pt>
                <c:pt idx="447">
                  <c:v>0.5506872852233673</c:v>
                </c:pt>
                <c:pt idx="448">
                  <c:v>0.5506872852233673</c:v>
                </c:pt>
                <c:pt idx="449">
                  <c:v>0.5506872852233673</c:v>
                </c:pt>
                <c:pt idx="450">
                  <c:v>0.5506872852233673</c:v>
                </c:pt>
                <c:pt idx="451">
                  <c:v>0.5506872852233673</c:v>
                </c:pt>
                <c:pt idx="452">
                  <c:v>0.55163230240549777</c:v>
                </c:pt>
                <c:pt idx="453">
                  <c:v>0.55163230240549777</c:v>
                </c:pt>
                <c:pt idx="454">
                  <c:v>0.55163230240549777</c:v>
                </c:pt>
                <c:pt idx="455">
                  <c:v>0.55163230240549777</c:v>
                </c:pt>
                <c:pt idx="456">
                  <c:v>0.55163230240549777</c:v>
                </c:pt>
                <c:pt idx="457">
                  <c:v>0.55163230240549777</c:v>
                </c:pt>
                <c:pt idx="458">
                  <c:v>0.55163230240549777</c:v>
                </c:pt>
                <c:pt idx="459">
                  <c:v>0.55163230240549777</c:v>
                </c:pt>
                <c:pt idx="460">
                  <c:v>0.55163230240549777</c:v>
                </c:pt>
                <c:pt idx="461">
                  <c:v>0.55163230240549777</c:v>
                </c:pt>
                <c:pt idx="462">
                  <c:v>0.55163230240549777</c:v>
                </c:pt>
                <c:pt idx="463">
                  <c:v>0.55163230240549777</c:v>
                </c:pt>
                <c:pt idx="464">
                  <c:v>0.55163230240549777</c:v>
                </c:pt>
                <c:pt idx="465">
                  <c:v>0.55163230240549777</c:v>
                </c:pt>
                <c:pt idx="466">
                  <c:v>0.55163230240549777</c:v>
                </c:pt>
                <c:pt idx="467">
                  <c:v>0.55163230240549777</c:v>
                </c:pt>
                <c:pt idx="468">
                  <c:v>0.55163230240549777</c:v>
                </c:pt>
                <c:pt idx="469">
                  <c:v>0.55163230240549777</c:v>
                </c:pt>
                <c:pt idx="470">
                  <c:v>0.55163230240549777</c:v>
                </c:pt>
                <c:pt idx="471">
                  <c:v>0.55163230240549777</c:v>
                </c:pt>
                <c:pt idx="472">
                  <c:v>0.55163230240549777</c:v>
                </c:pt>
                <c:pt idx="473">
                  <c:v>0.55163230240549777</c:v>
                </c:pt>
                <c:pt idx="474">
                  <c:v>0.55163230240549777</c:v>
                </c:pt>
                <c:pt idx="475">
                  <c:v>0.55163230240549777</c:v>
                </c:pt>
                <c:pt idx="476">
                  <c:v>0.55163230240549777</c:v>
                </c:pt>
                <c:pt idx="477">
                  <c:v>0.55163230240549777</c:v>
                </c:pt>
                <c:pt idx="478">
                  <c:v>0.55163230240549777</c:v>
                </c:pt>
                <c:pt idx="479">
                  <c:v>0.55163230240549777</c:v>
                </c:pt>
                <c:pt idx="480">
                  <c:v>0.55163230240549777</c:v>
                </c:pt>
                <c:pt idx="481">
                  <c:v>0.55163230240549777</c:v>
                </c:pt>
                <c:pt idx="482">
                  <c:v>0.55163230240549777</c:v>
                </c:pt>
                <c:pt idx="483">
                  <c:v>0.55163230240549777</c:v>
                </c:pt>
                <c:pt idx="484">
                  <c:v>0.55163230240549777</c:v>
                </c:pt>
                <c:pt idx="485">
                  <c:v>0.55163230240549777</c:v>
                </c:pt>
                <c:pt idx="486">
                  <c:v>0.55163230240549777</c:v>
                </c:pt>
                <c:pt idx="487">
                  <c:v>0.55163230240549777</c:v>
                </c:pt>
                <c:pt idx="488">
                  <c:v>0.55163230240549777</c:v>
                </c:pt>
                <c:pt idx="489">
                  <c:v>0.55163230240549777</c:v>
                </c:pt>
                <c:pt idx="490">
                  <c:v>0.55163230240549777</c:v>
                </c:pt>
                <c:pt idx="491">
                  <c:v>0.55163230240549777</c:v>
                </c:pt>
                <c:pt idx="492">
                  <c:v>0.55163230240549777</c:v>
                </c:pt>
                <c:pt idx="493">
                  <c:v>0.55163230240549777</c:v>
                </c:pt>
                <c:pt idx="494">
                  <c:v>0.55163230240549777</c:v>
                </c:pt>
                <c:pt idx="495">
                  <c:v>0.55163230240549777</c:v>
                </c:pt>
                <c:pt idx="496">
                  <c:v>0.55163230240549777</c:v>
                </c:pt>
                <c:pt idx="497">
                  <c:v>0.55163230240549777</c:v>
                </c:pt>
                <c:pt idx="498">
                  <c:v>0.55163230240549777</c:v>
                </c:pt>
                <c:pt idx="499">
                  <c:v>0.55163230240549777</c:v>
                </c:pt>
                <c:pt idx="500">
                  <c:v>0.55163230240549777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307-47C3-8E3B-E5D9F971FCB1}"/>
            </c:ext>
          </c:extLst>
        </c:ser>
        <c:ser>
          <c:idx val="1"/>
          <c:order val="1"/>
          <c:tx>
            <c:strRef>
              <c:f>工作表1!$G$3</c:f>
              <c:strCache>
                <c:ptCount val="1"/>
                <c:pt idx="0">
                  <c:v>monkey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工作表1!$G$4:$G$504</c:f>
              <c:numCache>
                <c:formatCode>General</c:formatCode>
                <c:ptCount val="501"/>
                <c:pt idx="0">
                  <c:v>0.114226804123711</c:v>
                </c:pt>
                <c:pt idx="1">
                  <c:v>0.23168384879725062</c:v>
                </c:pt>
                <c:pt idx="2">
                  <c:v>0.29072164948453538</c:v>
                </c:pt>
                <c:pt idx="3">
                  <c:v>0.2984879725085906</c:v>
                </c:pt>
                <c:pt idx="4">
                  <c:v>0.30797250859106484</c:v>
                </c:pt>
                <c:pt idx="5">
                  <c:v>0.32508591065292042</c:v>
                </c:pt>
                <c:pt idx="6">
                  <c:v>0.34646048109965599</c:v>
                </c:pt>
                <c:pt idx="7">
                  <c:v>0.34831615120274861</c:v>
                </c:pt>
                <c:pt idx="8">
                  <c:v>0.35395189003436378</c:v>
                </c:pt>
                <c:pt idx="9">
                  <c:v>0.35450171821305798</c:v>
                </c:pt>
                <c:pt idx="10">
                  <c:v>0.35780068728522296</c:v>
                </c:pt>
                <c:pt idx="11">
                  <c:v>0.35780068728522296</c:v>
                </c:pt>
                <c:pt idx="12">
                  <c:v>0.35780068728522296</c:v>
                </c:pt>
                <c:pt idx="13">
                  <c:v>0.35780068728522296</c:v>
                </c:pt>
                <c:pt idx="14">
                  <c:v>0.35786941580755982</c:v>
                </c:pt>
                <c:pt idx="15">
                  <c:v>0.35800687285223337</c:v>
                </c:pt>
                <c:pt idx="16">
                  <c:v>0.35821305841924361</c:v>
                </c:pt>
                <c:pt idx="17">
                  <c:v>0.35821305841924361</c:v>
                </c:pt>
                <c:pt idx="18">
                  <c:v>0.3584879725085906</c:v>
                </c:pt>
                <c:pt idx="19">
                  <c:v>0.35862542955326421</c:v>
                </c:pt>
                <c:pt idx="20">
                  <c:v>0.36116838487972458</c:v>
                </c:pt>
                <c:pt idx="21">
                  <c:v>0.37972508591065235</c:v>
                </c:pt>
                <c:pt idx="22">
                  <c:v>0.38013745704467317</c:v>
                </c:pt>
                <c:pt idx="23">
                  <c:v>0.38013745704467317</c:v>
                </c:pt>
                <c:pt idx="24">
                  <c:v>0.3818556701030924</c:v>
                </c:pt>
                <c:pt idx="25">
                  <c:v>0.38728522336769722</c:v>
                </c:pt>
                <c:pt idx="26">
                  <c:v>0.38728522336769722</c:v>
                </c:pt>
                <c:pt idx="27">
                  <c:v>0.38728522336769722</c:v>
                </c:pt>
                <c:pt idx="28">
                  <c:v>0.38728522336769722</c:v>
                </c:pt>
                <c:pt idx="29">
                  <c:v>0.3889347079037796</c:v>
                </c:pt>
                <c:pt idx="30">
                  <c:v>0.3889347079037796</c:v>
                </c:pt>
                <c:pt idx="31">
                  <c:v>0.3889347079037796</c:v>
                </c:pt>
                <c:pt idx="32">
                  <c:v>0.40185567010309214</c:v>
                </c:pt>
                <c:pt idx="33">
                  <c:v>0.4101030927835046</c:v>
                </c:pt>
                <c:pt idx="34">
                  <c:v>0.4101030927835046</c:v>
                </c:pt>
                <c:pt idx="35">
                  <c:v>0.41017182130584146</c:v>
                </c:pt>
                <c:pt idx="36">
                  <c:v>0.41264604810996497</c:v>
                </c:pt>
                <c:pt idx="37">
                  <c:v>0.41264604810996497</c:v>
                </c:pt>
                <c:pt idx="38">
                  <c:v>0.41264604810996497</c:v>
                </c:pt>
                <c:pt idx="39">
                  <c:v>0.41264604810996497</c:v>
                </c:pt>
                <c:pt idx="40">
                  <c:v>0.41271477663230172</c:v>
                </c:pt>
                <c:pt idx="41">
                  <c:v>0.41903780068728452</c:v>
                </c:pt>
                <c:pt idx="42">
                  <c:v>0.41958762886597878</c:v>
                </c:pt>
                <c:pt idx="43">
                  <c:v>0.41958762886597878</c:v>
                </c:pt>
                <c:pt idx="44">
                  <c:v>0.42158075601374517</c:v>
                </c:pt>
                <c:pt idx="45">
                  <c:v>0.42158075601374517</c:v>
                </c:pt>
                <c:pt idx="46">
                  <c:v>0.42192439862542919</c:v>
                </c:pt>
                <c:pt idx="47">
                  <c:v>0.42192439862542919</c:v>
                </c:pt>
                <c:pt idx="48">
                  <c:v>0.42192439862542919</c:v>
                </c:pt>
                <c:pt idx="49">
                  <c:v>0.42192439862542919</c:v>
                </c:pt>
                <c:pt idx="50">
                  <c:v>0.4221305841924396</c:v>
                </c:pt>
                <c:pt idx="51">
                  <c:v>0.4221993127147764</c:v>
                </c:pt>
                <c:pt idx="52">
                  <c:v>0.42474226804123677</c:v>
                </c:pt>
                <c:pt idx="53">
                  <c:v>0.42474226804123677</c:v>
                </c:pt>
                <c:pt idx="54">
                  <c:v>0.42481099656357335</c:v>
                </c:pt>
                <c:pt idx="55">
                  <c:v>0.42659793814432934</c:v>
                </c:pt>
                <c:pt idx="56">
                  <c:v>0.43491408934707854</c:v>
                </c:pt>
                <c:pt idx="57">
                  <c:v>0.43491408934707854</c:v>
                </c:pt>
                <c:pt idx="58">
                  <c:v>0.43491408934707854</c:v>
                </c:pt>
                <c:pt idx="59">
                  <c:v>0.43491408934707854</c:v>
                </c:pt>
                <c:pt idx="60">
                  <c:v>0.43656357388316119</c:v>
                </c:pt>
                <c:pt idx="61">
                  <c:v>0.43656357388316119</c:v>
                </c:pt>
                <c:pt idx="62">
                  <c:v>0.44034364261168363</c:v>
                </c:pt>
                <c:pt idx="63">
                  <c:v>0.44034364261168363</c:v>
                </c:pt>
                <c:pt idx="64">
                  <c:v>0.44034364261168363</c:v>
                </c:pt>
                <c:pt idx="65">
                  <c:v>0.44034364261168363</c:v>
                </c:pt>
                <c:pt idx="66">
                  <c:v>0.44103092783505138</c:v>
                </c:pt>
                <c:pt idx="67">
                  <c:v>0.44103092783505138</c:v>
                </c:pt>
                <c:pt idx="68">
                  <c:v>0.44103092783505138</c:v>
                </c:pt>
                <c:pt idx="69">
                  <c:v>0.44103092783505138</c:v>
                </c:pt>
                <c:pt idx="70">
                  <c:v>0.44103092783505138</c:v>
                </c:pt>
                <c:pt idx="71">
                  <c:v>0.44103092783505138</c:v>
                </c:pt>
                <c:pt idx="72">
                  <c:v>0.4485910652920958</c:v>
                </c:pt>
                <c:pt idx="73">
                  <c:v>0.4485910652920958</c:v>
                </c:pt>
                <c:pt idx="74">
                  <c:v>0.4485910652920958</c:v>
                </c:pt>
                <c:pt idx="75">
                  <c:v>0.4485910652920958</c:v>
                </c:pt>
                <c:pt idx="76">
                  <c:v>0.4485910652920958</c:v>
                </c:pt>
                <c:pt idx="77">
                  <c:v>0.4485910652920958</c:v>
                </c:pt>
                <c:pt idx="78">
                  <c:v>0.4485910652920958</c:v>
                </c:pt>
                <c:pt idx="79">
                  <c:v>0.44879725085910599</c:v>
                </c:pt>
                <c:pt idx="80">
                  <c:v>0.45030927835051504</c:v>
                </c:pt>
                <c:pt idx="81">
                  <c:v>0.45030927835051504</c:v>
                </c:pt>
                <c:pt idx="82">
                  <c:v>0.45030927835051504</c:v>
                </c:pt>
                <c:pt idx="83">
                  <c:v>0.45030927835051504</c:v>
                </c:pt>
                <c:pt idx="84">
                  <c:v>0.45030927835051504</c:v>
                </c:pt>
                <c:pt idx="85">
                  <c:v>0.45030927835051504</c:v>
                </c:pt>
                <c:pt idx="86">
                  <c:v>0.45065292096219878</c:v>
                </c:pt>
                <c:pt idx="87">
                  <c:v>0.45065292096219878</c:v>
                </c:pt>
                <c:pt idx="88">
                  <c:v>0.45065292096219878</c:v>
                </c:pt>
                <c:pt idx="89">
                  <c:v>0.45065292096219878</c:v>
                </c:pt>
                <c:pt idx="90">
                  <c:v>0.45113402061855623</c:v>
                </c:pt>
                <c:pt idx="91">
                  <c:v>0.45113402061855623</c:v>
                </c:pt>
                <c:pt idx="92">
                  <c:v>0.45175257731958729</c:v>
                </c:pt>
                <c:pt idx="93">
                  <c:v>0.45305841924398582</c:v>
                </c:pt>
                <c:pt idx="94">
                  <c:v>0.45319587628865943</c:v>
                </c:pt>
                <c:pt idx="95">
                  <c:v>0.45347079037800642</c:v>
                </c:pt>
                <c:pt idx="96">
                  <c:v>0.45553264604810961</c:v>
                </c:pt>
                <c:pt idx="97">
                  <c:v>0.45560137457044636</c:v>
                </c:pt>
                <c:pt idx="98">
                  <c:v>0.45560137457044636</c:v>
                </c:pt>
                <c:pt idx="99">
                  <c:v>0.45560137457044636</c:v>
                </c:pt>
                <c:pt idx="100">
                  <c:v>0.45560137457044636</c:v>
                </c:pt>
                <c:pt idx="101">
                  <c:v>0.45704467353951861</c:v>
                </c:pt>
                <c:pt idx="102">
                  <c:v>0.45704467353951861</c:v>
                </c:pt>
                <c:pt idx="103">
                  <c:v>0.45704467353951861</c:v>
                </c:pt>
                <c:pt idx="104">
                  <c:v>0.45704467353951861</c:v>
                </c:pt>
                <c:pt idx="105">
                  <c:v>0.45704467353951861</c:v>
                </c:pt>
                <c:pt idx="106">
                  <c:v>0.45704467353951861</c:v>
                </c:pt>
                <c:pt idx="107">
                  <c:v>0.45704467353951861</c:v>
                </c:pt>
                <c:pt idx="108">
                  <c:v>0.45711340206185536</c:v>
                </c:pt>
                <c:pt idx="109">
                  <c:v>0.45711340206185536</c:v>
                </c:pt>
                <c:pt idx="110">
                  <c:v>0.45711340206185536</c:v>
                </c:pt>
                <c:pt idx="111">
                  <c:v>0.45711340206185536</c:v>
                </c:pt>
                <c:pt idx="112">
                  <c:v>0.459037800687285</c:v>
                </c:pt>
                <c:pt idx="113">
                  <c:v>0.459037800687285</c:v>
                </c:pt>
                <c:pt idx="114">
                  <c:v>0.459037800687285</c:v>
                </c:pt>
                <c:pt idx="115">
                  <c:v>0.459037800687285</c:v>
                </c:pt>
                <c:pt idx="116">
                  <c:v>0.459037800687285</c:v>
                </c:pt>
                <c:pt idx="117">
                  <c:v>0.459037800687285</c:v>
                </c:pt>
                <c:pt idx="118">
                  <c:v>0.459037800687285</c:v>
                </c:pt>
                <c:pt idx="119">
                  <c:v>0.459037800687285</c:v>
                </c:pt>
                <c:pt idx="120">
                  <c:v>0.459037800687285</c:v>
                </c:pt>
                <c:pt idx="121">
                  <c:v>0.459037800687285</c:v>
                </c:pt>
                <c:pt idx="122">
                  <c:v>0.459037800687285</c:v>
                </c:pt>
                <c:pt idx="123">
                  <c:v>0.459037800687285</c:v>
                </c:pt>
                <c:pt idx="124">
                  <c:v>0.459037800687285</c:v>
                </c:pt>
                <c:pt idx="125">
                  <c:v>0.459037800687285</c:v>
                </c:pt>
                <c:pt idx="126">
                  <c:v>0.46034364261168365</c:v>
                </c:pt>
                <c:pt idx="127">
                  <c:v>0.46034364261168365</c:v>
                </c:pt>
                <c:pt idx="128">
                  <c:v>0.46034364261168365</c:v>
                </c:pt>
                <c:pt idx="129">
                  <c:v>0.46034364261168365</c:v>
                </c:pt>
                <c:pt idx="130">
                  <c:v>0.46034364261168365</c:v>
                </c:pt>
                <c:pt idx="131">
                  <c:v>0.46034364261168365</c:v>
                </c:pt>
                <c:pt idx="132">
                  <c:v>0.46075601374570396</c:v>
                </c:pt>
                <c:pt idx="133">
                  <c:v>0.46075601374570396</c:v>
                </c:pt>
                <c:pt idx="134">
                  <c:v>0.46082474226804082</c:v>
                </c:pt>
                <c:pt idx="135">
                  <c:v>0.46515463917525712</c:v>
                </c:pt>
                <c:pt idx="136">
                  <c:v>0.47092783505154595</c:v>
                </c:pt>
                <c:pt idx="137">
                  <c:v>0.47182130584192394</c:v>
                </c:pt>
                <c:pt idx="138">
                  <c:v>0.47182130584192394</c:v>
                </c:pt>
                <c:pt idx="139">
                  <c:v>0.47182130584192394</c:v>
                </c:pt>
                <c:pt idx="140">
                  <c:v>0.47182130584192394</c:v>
                </c:pt>
                <c:pt idx="141">
                  <c:v>0.47347079037800643</c:v>
                </c:pt>
                <c:pt idx="142">
                  <c:v>0.47347079037800643</c:v>
                </c:pt>
                <c:pt idx="143">
                  <c:v>0.47347079037800643</c:v>
                </c:pt>
                <c:pt idx="144">
                  <c:v>0.47347079037800643</c:v>
                </c:pt>
                <c:pt idx="145">
                  <c:v>0.47395189003436383</c:v>
                </c:pt>
                <c:pt idx="146">
                  <c:v>0.47395189003436383</c:v>
                </c:pt>
                <c:pt idx="147">
                  <c:v>0.47395189003436383</c:v>
                </c:pt>
                <c:pt idx="148">
                  <c:v>0.47395189003436383</c:v>
                </c:pt>
                <c:pt idx="149">
                  <c:v>0.47395189003436383</c:v>
                </c:pt>
                <c:pt idx="150">
                  <c:v>0.47395189003436383</c:v>
                </c:pt>
                <c:pt idx="151">
                  <c:v>0.47415807560137402</c:v>
                </c:pt>
                <c:pt idx="152">
                  <c:v>0.47443298969072101</c:v>
                </c:pt>
                <c:pt idx="153">
                  <c:v>0.47443298969072101</c:v>
                </c:pt>
                <c:pt idx="154">
                  <c:v>0.47443298969072101</c:v>
                </c:pt>
                <c:pt idx="155">
                  <c:v>0.47443298969072101</c:v>
                </c:pt>
                <c:pt idx="156">
                  <c:v>0.47443298969072101</c:v>
                </c:pt>
                <c:pt idx="157">
                  <c:v>0.47443298969072101</c:v>
                </c:pt>
                <c:pt idx="158">
                  <c:v>0.47443298969072101</c:v>
                </c:pt>
                <c:pt idx="159">
                  <c:v>0.47958762886597883</c:v>
                </c:pt>
                <c:pt idx="160">
                  <c:v>0.48075601374570381</c:v>
                </c:pt>
                <c:pt idx="161">
                  <c:v>0.48103092783505097</c:v>
                </c:pt>
                <c:pt idx="162">
                  <c:v>0.48109965635738783</c:v>
                </c:pt>
                <c:pt idx="163">
                  <c:v>0.483711340206185</c:v>
                </c:pt>
                <c:pt idx="164">
                  <c:v>0.483711340206185</c:v>
                </c:pt>
                <c:pt idx="165">
                  <c:v>0.483711340206185</c:v>
                </c:pt>
                <c:pt idx="166">
                  <c:v>0.483711340206185</c:v>
                </c:pt>
                <c:pt idx="167">
                  <c:v>0.483711340206185</c:v>
                </c:pt>
                <c:pt idx="168">
                  <c:v>0.483711340206185</c:v>
                </c:pt>
                <c:pt idx="169">
                  <c:v>0.483711340206185</c:v>
                </c:pt>
                <c:pt idx="170">
                  <c:v>0.483711340206185</c:v>
                </c:pt>
                <c:pt idx="171">
                  <c:v>0.483711340206185</c:v>
                </c:pt>
                <c:pt idx="172">
                  <c:v>0.483711340206185</c:v>
                </c:pt>
                <c:pt idx="173">
                  <c:v>0.48618556701030863</c:v>
                </c:pt>
                <c:pt idx="174">
                  <c:v>0.48618556701030863</c:v>
                </c:pt>
                <c:pt idx="175">
                  <c:v>0.48618556701030863</c:v>
                </c:pt>
                <c:pt idx="176">
                  <c:v>0.48618556701030863</c:v>
                </c:pt>
                <c:pt idx="177">
                  <c:v>0.48618556701030863</c:v>
                </c:pt>
                <c:pt idx="178">
                  <c:v>0.48618556701030863</c:v>
                </c:pt>
                <c:pt idx="179">
                  <c:v>0.48625429553264538</c:v>
                </c:pt>
                <c:pt idx="180">
                  <c:v>0.48625429553264538</c:v>
                </c:pt>
                <c:pt idx="181">
                  <c:v>0.48625429553264538</c:v>
                </c:pt>
                <c:pt idx="182">
                  <c:v>0.48625429553264538</c:v>
                </c:pt>
                <c:pt idx="183">
                  <c:v>0.48625429553264538</c:v>
                </c:pt>
                <c:pt idx="184">
                  <c:v>0.48632302405498218</c:v>
                </c:pt>
                <c:pt idx="185">
                  <c:v>0.48721649484536017</c:v>
                </c:pt>
                <c:pt idx="186">
                  <c:v>0.48721649484536017</c:v>
                </c:pt>
                <c:pt idx="187">
                  <c:v>0.48721649484536017</c:v>
                </c:pt>
                <c:pt idx="188">
                  <c:v>0.49051546391752526</c:v>
                </c:pt>
                <c:pt idx="189">
                  <c:v>0.49058419243986207</c:v>
                </c:pt>
                <c:pt idx="190">
                  <c:v>0.49463917525773143</c:v>
                </c:pt>
                <c:pt idx="191">
                  <c:v>0.49463917525773143</c:v>
                </c:pt>
                <c:pt idx="192">
                  <c:v>0.49484536082474173</c:v>
                </c:pt>
                <c:pt idx="193">
                  <c:v>0.495120274914089</c:v>
                </c:pt>
                <c:pt idx="194">
                  <c:v>0.495120274914089</c:v>
                </c:pt>
                <c:pt idx="195">
                  <c:v>0.495120274914089</c:v>
                </c:pt>
                <c:pt idx="196">
                  <c:v>0.495120274914089</c:v>
                </c:pt>
                <c:pt idx="197">
                  <c:v>0.495120274914089</c:v>
                </c:pt>
                <c:pt idx="198">
                  <c:v>0.495120274914089</c:v>
                </c:pt>
                <c:pt idx="199">
                  <c:v>0.495120274914089</c:v>
                </c:pt>
                <c:pt idx="200">
                  <c:v>0.495120274914089</c:v>
                </c:pt>
                <c:pt idx="201">
                  <c:v>0.495120274914089</c:v>
                </c:pt>
                <c:pt idx="202">
                  <c:v>0.49670103092783452</c:v>
                </c:pt>
                <c:pt idx="203">
                  <c:v>0.49670103092783452</c:v>
                </c:pt>
                <c:pt idx="204">
                  <c:v>0.49670103092783452</c:v>
                </c:pt>
                <c:pt idx="205">
                  <c:v>0.49670103092783452</c:v>
                </c:pt>
                <c:pt idx="206">
                  <c:v>0.49910652920962162</c:v>
                </c:pt>
                <c:pt idx="207">
                  <c:v>0.49931271477663197</c:v>
                </c:pt>
                <c:pt idx="208">
                  <c:v>0.49945017182130558</c:v>
                </c:pt>
                <c:pt idx="209">
                  <c:v>0.49945017182130558</c:v>
                </c:pt>
                <c:pt idx="210">
                  <c:v>0.49945017182130558</c:v>
                </c:pt>
                <c:pt idx="211">
                  <c:v>0.49945017182130558</c:v>
                </c:pt>
                <c:pt idx="212">
                  <c:v>0.49945017182130558</c:v>
                </c:pt>
                <c:pt idx="213">
                  <c:v>0.49945017182130558</c:v>
                </c:pt>
                <c:pt idx="214">
                  <c:v>0.49951890034364216</c:v>
                </c:pt>
                <c:pt idx="215">
                  <c:v>0.49951890034364216</c:v>
                </c:pt>
                <c:pt idx="216">
                  <c:v>0.49951890034364216</c:v>
                </c:pt>
                <c:pt idx="217">
                  <c:v>0.49951890034364216</c:v>
                </c:pt>
                <c:pt idx="218">
                  <c:v>0.5029553264604808</c:v>
                </c:pt>
                <c:pt idx="219">
                  <c:v>0.5029553264604808</c:v>
                </c:pt>
                <c:pt idx="220">
                  <c:v>0.5029553264604808</c:v>
                </c:pt>
                <c:pt idx="221">
                  <c:v>0.50329896907216454</c:v>
                </c:pt>
                <c:pt idx="222">
                  <c:v>0.50329896907216454</c:v>
                </c:pt>
                <c:pt idx="223">
                  <c:v>0.50329896907216454</c:v>
                </c:pt>
                <c:pt idx="224">
                  <c:v>0.50364261168384838</c:v>
                </c:pt>
                <c:pt idx="225">
                  <c:v>0.50364261168384838</c:v>
                </c:pt>
                <c:pt idx="226">
                  <c:v>0.50364261168384838</c:v>
                </c:pt>
                <c:pt idx="227">
                  <c:v>0.50364261168384838</c:v>
                </c:pt>
                <c:pt idx="228">
                  <c:v>0.50453608247422632</c:v>
                </c:pt>
                <c:pt idx="229">
                  <c:v>0.50453608247422632</c:v>
                </c:pt>
                <c:pt idx="230">
                  <c:v>0.50453608247422632</c:v>
                </c:pt>
                <c:pt idx="231">
                  <c:v>0.50453608247422632</c:v>
                </c:pt>
                <c:pt idx="232">
                  <c:v>0.50453608247422632</c:v>
                </c:pt>
                <c:pt idx="233">
                  <c:v>0.50460481099656318</c:v>
                </c:pt>
                <c:pt idx="234">
                  <c:v>0.50460481099656318</c:v>
                </c:pt>
                <c:pt idx="235">
                  <c:v>0.50460481099656318</c:v>
                </c:pt>
                <c:pt idx="236">
                  <c:v>0.50460481099656318</c:v>
                </c:pt>
                <c:pt idx="237">
                  <c:v>0.50460481099656318</c:v>
                </c:pt>
                <c:pt idx="238">
                  <c:v>0.50494845360824692</c:v>
                </c:pt>
                <c:pt idx="239">
                  <c:v>0.50494845360824692</c:v>
                </c:pt>
                <c:pt idx="240">
                  <c:v>0.5101718213058416</c:v>
                </c:pt>
                <c:pt idx="241">
                  <c:v>0.5101718213058416</c:v>
                </c:pt>
                <c:pt idx="242">
                  <c:v>0.5101718213058416</c:v>
                </c:pt>
                <c:pt idx="243">
                  <c:v>0.5101718213058416</c:v>
                </c:pt>
                <c:pt idx="244">
                  <c:v>0.5101718213058416</c:v>
                </c:pt>
                <c:pt idx="245">
                  <c:v>0.5101718213058416</c:v>
                </c:pt>
                <c:pt idx="246">
                  <c:v>0.5101718213058416</c:v>
                </c:pt>
                <c:pt idx="247">
                  <c:v>0.51099656357388279</c:v>
                </c:pt>
                <c:pt idx="248">
                  <c:v>0.51099656357388279</c:v>
                </c:pt>
                <c:pt idx="249">
                  <c:v>0.51106529209621965</c:v>
                </c:pt>
                <c:pt idx="250">
                  <c:v>0.51106529209621965</c:v>
                </c:pt>
                <c:pt idx="251">
                  <c:v>0.51106529209621965</c:v>
                </c:pt>
                <c:pt idx="252">
                  <c:v>0.51106529209621965</c:v>
                </c:pt>
                <c:pt idx="253">
                  <c:v>0.51106529209621965</c:v>
                </c:pt>
                <c:pt idx="254">
                  <c:v>0.51106529209621965</c:v>
                </c:pt>
                <c:pt idx="255">
                  <c:v>0.51106529209621965</c:v>
                </c:pt>
                <c:pt idx="256">
                  <c:v>0.51422680412371102</c:v>
                </c:pt>
                <c:pt idx="257">
                  <c:v>0.51436426116838452</c:v>
                </c:pt>
                <c:pt idx="258">
                  <c:v>0.51539518900343606</c:v>
                </c:pt>
                <c:pt idx="259">
                  <c:v>0.51546391752577292</c:v>
                </c:pt>
                <c:pt idx="260">
                  <c:v>0.51546391752577292</c:v>
                </c:pt>
                <c:pt idx="261">
                  <c:v>0.51546391752577292</c:v>
                </c:pt>
                <c:pt idx="262">
                  <c:v>0.51546391752577292</c:v>
                </c:pt>
                <c:pt idx="263">
                  <c:v>0.51546391752577292</c:v>
                </c:pt>
                <c:pt idx="264">
                  <c:v>0.51546391752577292</c:v>
                </c:pt>
                <c:pt idx="265">
                  <c:v>0.51546391752577292</c:v>
                </c:pt>
                <c:pt idx="266">
                  <c:v>0.51546391752577292</c:v>
                </c:pt>
                <c:pt idx="267">
                  <c:v>0.51546391752577292</c:v>
                </c:pt>
                <c:pt idx="268">
                  <c:v>0.51546391752577292</c:v>
                </c:pt>
                <c:pt idx="269">
                  <c:v>0.51546391752577292</c:v>
                </c:pt>
                <c:pt idx="270">
                  <c:v>0.51601374570446701</c:v>
                </c:pt>
                <c:pt idx="271">
                  <c:v>0.51601374570446701</c:v>
                </c:pt>
                <c:pt idx="272">
                  <c:v>0.51601374570446701</c:v>
                </c:pt>
                <c:pt idx="273">
                  <c:v>0.51601374570446701</c:v>
                </c:pt>
                <c:pt idx="274">
                  <c:v>0.51601374570446701</c:v>
                </c:pt>
                <c:pt idx="275">
                  <c:v>0.51601374570446701</c:v>
                </c:pt>
                <c:pt idx="276">
                  <c:v>0.51601374570446701</c:v>
                </c:pt>
                <c:pt idx="277">
                  <c:v>0.51601374570446701</c:v>
                </c:pt>
                <c:pt idx="278">
                  <c:v>0.51601374570446701</c:v>
                </c:pt>
                <c:pt idx="279">
                  <c:v>0.51601374570446701</c:v>
                </c:pt>
                <c:pt idx="280">
                  <c:v>0.51601374570446701</c:v>
                </c:pt>
                <c:pt idx="281">
                  <c:v>0.51601374570446701</c:v>
                </c:pt>
                <c:pt idx="282">
                  <c:v>0.51601374570446701</c:v>
                </c:pt>
                <c:pt idx="283">
                  <c:v>0.51601374570446701</c:v>
                </c:pt>
                <c:pt idx="284">
                  <c:v>0.51601374570446701</c:v>
                </c:pt>
                <c:pt idx="285">
                  <c:v>0.51601374570446701</c:v>
                </c:pt>
                <c:pt idx="286">
                  <c:v>0.51601374570446701</c:v>
                </c:pt>
                <c:pt idx="287">
                  <c:v>0.51649484536082446</c:v>
                </c:pt>
                <c:pt idx="288">
                  <c:v>0.51649484536082446</c:v>
                </c:pt>
                <c:pt idx="289">
                  <c:v>0.51649484536082446</c:v>
                </c:pt>
                <c:pt idx="290">
                  <c:v>0.51649484536082446</c:v>
                </c:pt>
                <c:pt idx="291">
                  <c:v>0.51649484536082446</c:v>
                </c:pt>
                <c:pt idx="292">
                  <c:v>0.51649484536082446</c:v>
                </c:pt>
                <c:pt idx="293">
                  <c:v>0.51649484536082446</c:v>
                </c:pt>
                <c:pt idx="294">
                  <c:v>0.51649484536082446</c:v>
                </c:pt>
                <c:pt idx="295">
                  <c:v>0.51649484536082446</c:v>
                </c:pt>
                <c:pt idx="296">
                  <c:v>0.51649484536082446</c:v>
                </c:pt>
                <c:pt idx="297">
                  <c:v>0.51649484536082446</c:v>
                </c:pt>
                <c:pt idx="298">
                  <c:v>0.51649484536082446</c:v>
                </c:pt>
                <c:pt idx="299">
                  <c:v>0.51649484536082446</c:v>
                </c:pt>
                <c:pt idx="300">
                  <c:v>0.51649484536082446</c:v>
                </c:pt>
                <c:pt idx="301">
                  <c:v>0.51649484536082446</c:v>
                </c:pt>
                <c:pt idx="302">
                  <c:v>0.51649484536082446</c:v>
                </c:pt>
                <c:pt idx="303">
                  <c:v>0.51649484536082446</c:v>
                </c:pt>
                <c:pt idx="304">
                  <c:v>0.51649484536082446</c:v>
                </c:pt>
                <c:pt idx="305">
                  <c:v>0.51649484536082446</c:v>
                </c:pt>
                <c:pt idx="306">
                  <c:v>0.51649484536082446</c:v>
                </c:pt>
                <c:pt idx="307">
                  <c:v>0.51649484536082446</c:v>
                </c:pt>
                <c:pt idx="308">
                  <c:v>0.51649484536082446</c:v>
                </c:pt>
                <c:pt idx="309">
                  <c:v>0.51649484536082446</c:v>
                </c:pt>
                <c:pt idx="310">
                  <c:v>0.51759450171821286</c:v>
                </c:pt>
                <c:pt idx="311">
                  <c:v>0.51759450171821286</c:v>
                </c:pt>
                <c:pt idx="312">
                  <c:v>0.51759450171821286</c:v>
                </c:pt>
                <c:pt idx="313">
                  <c:v>0.51759450171821286</c:v>
                </c:pt>
                <c:pt idx="314">
                  <c:v>0.51766323024054961</c:v>
                </c:pt>
                <c:pt idx="315">
                  <c:v>0.51766323024054961</c:v>
                </c:pt>
                <c:pt idx="316">
                  <c:v>0.51766323024054961</c:v>
                </c:pt>
                <c:pt idx="317">
                  <c:v>0.51766323024054961</c:v>
                </c:pt>
                <c:pt idx="318">
                  <c:v>0.51766323024054961</c:v>
                </c:pt>
                <c:pt idx="319">
                  <c:v>0.51766323024054961</c:v>
                </c:pt>
                <c:pt idx="320">
                  <c:v>0.51766323024054961</c:v>
                </c:pt>
                <c:pt idx="321">
                  <c:v>0.51766323024054961</c:v>
                </c:pt>
                <c:pt idx="322">
                  <c:v>0.51766323024054961</c:v>
                </c:pt>
                <c:pt idx="323">
                  <c:v>0.51766323024054961</c:v>
                </c:pt>
                <c:pt idx="324">
                  <c:v>0.51766323024054961</c:v>
                </c:pt>
                <c:pt idx="325">
                  <c:v>0.51766323024054961</c:v>
                </c:pt>
                <c:pt idx="326">
                  <c:v>0.51766323024054961</c:v>
                </c:pt>
                <c:pt idx="327">
                  <c:v>0.51766323024054961</c:v>
                </c:pt>
                <c:pt idx="328">
                  <c:v>0.51766323024054961</c:v>
                </c:pt>
                <c:pt idx="329">
                  <c:v>0.51766323024054961</c:v>
                </c:pt>
                <c:pt idx="330">
                  <c:v>0.51766323024054961</c:v>
                </c:pt>
                <c:pt idx="331">
                  <c:v>0.51766323024054961</c:v>
                </c:pt>
                <c:pt idx="332">
                  <c:v>0.51766323024054961</c:v>
                </c:pt>
                <c:pt idx="333">
                  <c:v>0.51766323024054961</c:v>
                </c:pt>
                <c:pt idx="334">
                  <c:v>0.52068728522336738</c:v>
                </c:pt>
                <c:pt idx="335">
                  <c:v>0.52068728522336738</c:v>
                </c:pt>
                <c:pt idx="336">
                  <c:v>0.52075601374570424</c:v>
                </c:pt>
                <c:pt idx="337">
                  <c:v>0.52075601374570424</c:v>
                </c:pt>
                <c:pt idx="338">
                  <c:v>0.52075601374570424</c:v>
                </c:pt>
                <c:pt idx="339">
                  <c:v>0.52075601374570424</c:v>
                </c:pt>
                <c:pt idx="340">
                  <c:v>0.52075601374570424</c:v>
                </c:pt>
                <c:pt idx="341">
                  <c:v>0.52075601374570424</c:v>
                </c:pt>
                <c:pt idx="342">
                  <c:v>0.52158075601374532</c:v>
                </c:pt>
                <c:pt idx="343">
                  <c:v>0.52158075601374532</c:v>
                </c:pt>
                <c:pt idx="344">
                  <c:v>0.52158075601374532</c:v>
                </c:pt>
                <c:pt idx="345">
                  <c:v>0.52158075601374532</c:v>
                </c:pt>
                <c:pt idx="346">
                  <c:v>0.52158075601374532</c:v>
                </c:pt>
                <c:pt idx="347">
                  <c:v>0.52158075601374532</c:v>
                </c:pt>
                <c:pt idx="348">
                  <c:v>0.52158075601374532</c:v>
                </c:pt>
                <c:pt idx="349">
                  <c:v>0.52158075601374532</c:v>
                </c:pt>
                <c:pt idx="350">
                  <c:v>0.52158075601374532</c:v>
                </c:pt>
                <c:pt idx="351">
                  <c:v>0.52261168384879686</c:v>
                </c:pt>
                <c:pt idx="352">
                  <c:v>0.52261168384879686</c:v>
                </c:pt>
                <c:pt idx="353">
                  <c:v>0.52261168384879686</c:v>
                </c:pt>
                <c:pt idx="354">
                  <c:v>0.52261168384879686</c:v>
                </c:pt>
                <c:pt idx="355">
                  <c:v>0.52261168384879686</c:v>
                </c:pt>
                <c:pt idx="356">
                  <c:v>0.52302405498281745</c:v>
                </c:pt>
                <c:pt idx="357">
                  <c:v>0.52549828178694125</c:v>
                </c:pt>
                <c:pt idx="358">
                  <c:v>0.52769759450171783</c:v>
                </c:pt>
                <c:pt idx="359">
                  <c:v>0.52769759450171783</c:v>
                </c:pt>
                <c:pt idx="360">
                  <c:v>0.52776632302405457</c:v>
                </c:pt>
                <c:pt idx="361">
                  <c:v>0.52804123711340167</c:v>
                </c:pt>
                <c:pt idx="362">
                  <c:v>0.52824742268041203</c:v>
                </c:pt>
                <c:pt idx="363">
                  <c:v>0.52824742268041203</c:v>
                </c:pt>
                <c:pt idx="364">
                  <c:v>0.52824742268041203</c:v>
                </c:pt>
                <c:pt idx="365">
                  <c:v>0.53189003436426074</c:v>
                </c:pt>
                <c:pt idx="366">
                  <c:v>0.53257731958762844</c:v>
                </c:pt>
                <c:pt idx="367">
                  <c:v>0.53539518900343586</c:v>
                </c:pt>
                <c:pt idx="368">
                  <c:v>0.53539518900343586</c:v>
                </c:pt>
                <c:pt idx="369">
                  <c:v>0.53539518900343586</c:v>
                </c:pt>
                <c:pt idx="370">
                  <c:v>0.53539518900343586</c:v>
                </c:pt>
                <c:pt idx="371">
                  <c:v>0.53539518900343586</c:v>
                </c:pt>
                <c:pt idx="372">
                  <c:v>0.53539518900343586</c:v>
                </c:pt>
                <c:pt idx="373">
                  <c:v>0.53539518900343586</c:v>
                </c:pt>
                <c:pt idx="374">
                  <c:v>0.53539518900343586</c:v>
                </c:pt>
                <c:pt idx="375">
                  <c:v>0.53539518900343586</c:v>
                </c:pt>
                <c:pt idx="376">
                  <c:v>0.53539518900343586</c:v>
                </c:pt>
                <c:pt idx="377">
                  <c:v>0.53766323024054929</c:v>
                </c:pt>
                <c:pt idx="378">
                  <c:v>0.53773195876288604</c:v>
                </c:pt>
                <c:pt idx="379">
                  <c:v>0.53869415807560084</c:v>
                </c:pt>
                <c:pt idx="380">
                  <c:v>0.53869415807560084</c:v>
                </c:pt>
                <c:pt idx="381">
                  <c:v>0.53869415807560084</c:v>
                </c:pt>
                <c:pt idx="382">
                  <c:v>0.53869415807560084</c:v>
                </c:pt>
                <c:pt idx="383">
                  <c:v>0.53869415807560084</c:v>
                </c:pt>
                <c:pt idx="384">
                  <c:v>0.53869415807560084</c:v>
                </c:pt>
                <c:pt idx="385">
                  <c:v>0.53869415807560084</c:v>
                </c:pt>
                <c:pt idx="386">
                  <c:v>0.53869415807560084</c:v>
                </c:pt>
                <c:pt idx="387">
                  <c:v>0.53869415807560084</c:v>
                </c:pt>
                <c:pt idx="388">
                  <c:v>0.53869415807560084</c:v>
                </c:pt>
                <c:pt idx="389">
                  <c:v>0.54130584192439801</c:v>
                </c:pt>
                <c:pt idx="390">
                  <c:v>0.54178694158075547</c:v>
                </c:pt>
                <c:pt idx="391">
                  <c:v>0.54178694158075547</c:v>
                </c:pt>
                <c:pt idx="392">
                  <c:v>0.54178694158075547</c:v>
                </c:pt>
                <c:pt idx="393">
                  <c:v>0.54185567010309221</c:v>
                </c:pt>
                <c:pt idx="394">
                  <c:v>0.5424054982817863</c:v>
                </c:pt>
                <c:pt idx="395">
                  <c:v>0.5424054982817863</c:v>
                </c:pt>
                <c:pt idx="396">
                  <c:v>0.5424054982817863</c:v>
                </c:pt>
                <c:pt idx="397">
                  <c:v>0.5424054982817863</c:v>
                </c:pt>
                <c:pt idx="398">
                  <c:v>0.5424054982817863</c:v>
                </c:pt>
                <c:pt idx="399">
                  <c:v>0.54261168384879677</c:v>
                </c:pt>
                <c:pt idx="400">
                  <c:v>0.54261168384879677</c:v>
                </c:pt>
                <c:pt idx="401">
                  <c:v>0.54261168384879677</c:v>
                </c:pt>
                <c:pt idx="402">
                  <c:v>0.54261168384879677</c:v>
                </c:pt>
                <c:pt idx="403">
                  <c:v>0.54274914089347037</c:v>
                </c:pt>
                <c:pt idx="404">
                  <c:v>0.5433676975945011</c:v>
                </c:pt>
                <c:pt idx="405">
                  <c:v>0.5433676975945011</c:v>
                </c:pt>
                <c:pt idx="406">
                  <c:v>0.5433676975945011</c:v>
                </c:pt>
                <c:pt idx="407">
                  <c:v>0.5433676975945011</c:v>
                </c:pt>
                <c:pt idx="408">
                  <c:v>0.5433676975945011</c:v>
                </c:pt>
                <c:pt idx="409">
                  <c:v>0.5433676975945011</c:v>
                </c:pt>
                <c:pt idx="410">
                  <c:v>0.5433676975945011</c:v>
                </c:pt>
                <c:pt idx="411">
                  <c:v>0.5433676975945011</c:v>
                </c:pt>
                <c:pt idx="412">
                  <c:v>0.5433676975945011</c:v>
                </c:pt>
                <c:pt idx="413">
                  <c:v>0.5433676975945011</c:v>
                </c:pt>
                <c:pt idx="414">
                  <c:v>0.5433676975945011</c:v>
                </c:pt>
                <c:pt idx="415">
                  <c:v>0.5433676975945011</c:v>
                </c:pt>
                <c:pt idx="416">
                  <c:v>0.5433676975945011</c:v>
                </c:pt>
                <c:pt idx="417">
                  <c:v>0.54343642611683796</c:v>
                </c:pt>
                <c:pt idx="418">
                  <c:v>0.54343642611683796</c:v>
                </c:pt>
                <c:pt idx="419">
                  <c:v>0.54343642611683796</c:v>
                </c:pt>
                <c:pt idx="420">
                  <c:v>0.54343642611683796</c:v>
                </c:pt>
                <c:pt idx="421">
                  <c:v>0.54343642611683796</c:v>
                </c:pt>
                <c:pt idx="422">
                  <c:v>0.54343642611683796</c:v>
                </c:pt>
                <c:pt idx="423">
                  <c:v>0.54343642611683796</c:v>
                </c:pt>
                <c:pt idx="424">
                  <c:v>0.54343642611683796</c:v>
                </c:pt>
                <c:pt idx="425">
                  <c:v>0.54343642611683796</c:v>
                </c:pt>
                <c:pt idx="426">
                  <c:v>0.54343642611683796</c:v>
                </c:pt>
                <c:pt idx="427">
                  <c:v>0.54343642611683796</c:v>
                </c:pt>
                <c:pt idx="428">
                  <c:v>0.54343642611683796</c:v>
                </c:pt>
                <c:pt idx="429">
                  <c:v>0.54343642611683796</c:v>
                </c:pt>
                <c:pt idx="430">
                  <c:v>0.54343642611683796</c:v>
                </c:pt>
                <c:pt idx="431">
                  <c:v>0.54343642611683796</c:v>
                </c:pt>
                <c:pt idx="432">
                  <c:v>0.54343642611683796</c:v>
                </c:pt>
                <c:pt idx="433">
                  <c:v>0.54343642611683796</c:v>
                </c:pt>
                <c:pt idx="434">
                  <c:v>0.54343642611683796</c:v>
                </c:pt>
                <c:pt idx="435">
                  <c:v>0.54343642611683796</c:v>
                </c:pt>
                <c:pt idx="436">
                  <c:v>0.54343642611683796</c:v>
                </c:pt>
                <c:pt idx="437">
                  <c:v>0.54343642611683796</c:v>
                </c:pt>
                <c:pt idx="438">
                  <c:v>0.54343642611683796</c:v>
                </c:pt>
                <c:pt idx="439">
                  <c:v>0.54343642611683796</c:v>
                </c:pt>
                <c:pt idx="440">
                  <c:v>0.54343642611683796</c:v>
                </c:pt>
                <c:pt idx="441">
                  <c:v>0.54343642611683796</c:v>
                </c:pt>
                <c:pt idx="442">
                  <c:v>0.54343642611683796</c:v>
                </c:pt>
                <c:pt idx="443">
                  <c:v>0.54343642611683796</c:v>
                </c:pt>
                <c:pt idx="444">
                  <c:v>0.54343642611683796</c:v>
                </c:pt>
                <c:pt idx="445">
                  <c:v>0.54343642611683796</c:v>
                </c:pt>
                <c:pt idx="446">
                  <c:v>0.54343642611683796</c:v>
                </c:pt>
                <c:pt idx="447">
                  <c:v>0.54343642611683796</c:v>
                </c:pt>
                <c:pt idx="448">
                  <c:v>0.54343642611683796</c:v>
                </c:pt>
                <c:pt idx="449">
                  <c:v>0.54343642611683796</c:v>
                </c:pt>
                <c:pt idx="450">
                  <c:v>0.54343642611683796</c:v>
                </c:pt>
                <c:pt idx="451">
                  <c:v>0.54343642611683796</c:v>
                </c:pt>
                <c:pt idx="452">
                  <c:v>0.54343642611683796</c:v>
                </c:pt>
                <c:pt idx="453">
                  <c:v>0.54343642611683796</c:v>
                </c:pt>
                <c:pt idx="454">
                  <c:v>0.54343642611683796</c:v>
                </c:pt>
                <c:pt idx="455">
                  <c:v>0.54343642611683796</c:v>
                </c:pt>
                <c:pt idx="456">
                  <c:v>0.54343642611683796</c:v>
                </c:pt>
                <c:pt idx="457">
                  <c:v>0.54343642611683796</c:v>
                </c:pt>
                <c:pt idx="458">
                  <c:v>0.54343642611683796</c:v>
                </c:pt>
                <c:pt idx="459">
                  <c:v>0.54343642611683796</c:v>
                </c:pt>
                <c:pt idx="460">
                  <c:v>0.54343642611683796</c:v>
                </c:pt>
                <c:pt idx="461">
                  <c:v>0.54343642611683796</c:v>
                </c:pt>
                <c:pt idx="462">
                  <c:v>0.54343642611683796</c:v>
                </c:pt>
                <c:pt idx="463">
                  <c:v>0.54343642611683796</c:v>
                </c:pt>
                <c:pt idx="464">
                  <c:v>0.54343642611683796</c:v>
                </c:pt>
                <c:pt idx="465">
                  <c:v>0.54343642611683796</c:v>
                </c:pt>
                <c:pt idx="466">
                  <c:v>0.54343642611683796</c:v>
                </c:pt>
                <c:pt idx="467">
                  <c:v>0.54343642611683796</c:v>
                </c:pt>
                <c:pt idx="468">
                  <c:v>0.54343642611683796</c:v>
                </c:pt>
                <c:pt idx="469">
                  <c:v>0.54343642611683796</c:v>
                </c:pt>
                <c:pt idx="470">
                  <c:v>0.54343642611683796</c:v>
                </c:pt>
                <c:pt idx="471">
                  <c:v>0.54343642611683796</c:v>
                </c:pt>
                <c:pt idx="472">
                  <c:v>0.54343642611683796</c:v>
                </c:pt>
                <c:pt idx="473">
                  <c:v>0.54343642611683796</c:v>
                </c:pt>
                <c:pt idx="474">
                  <c:v>0.54343642611683796</c:v>
                </c:pt>
                <c:pt idx="475">
                  <c:v>0.54343642611683796</c:v>
                </c:pt>
                <c:pt idx="476">
                  <c:v>0.54343642611683796</c:v>
                </c:pt>
                <c:pt idx="477">
                  <c:v>0.54343642611683796</c:v>
                </c:pt>
                <c:pt idx="478">
                  <c:v>0.54343642611683796</c:v>
                </c:pt>
                <c:pt idx="479">
                  <c:v>0.54343642611683796</c:v>
                </c:pt>
                <c:pt idx="480">
                  <c:v>0.54343642611683796</c:v>
                </c:pt>
                <c:pt idx="481">
                  <c:v>0.54343642611683796</c:v>
                </c:pt>
                <c:pt idx="482">
                  <c:v>0.54343642611683796</c:v>
                </c:pt>
                <c:pt idx="483">
                  <c:v>0.5435051546391747</c:v>
                </c:pt>
                <c:pt idx="484">
                  <c:v>0.5435051546391747</c:v>
                </c:pt>
                <c:pt idx="485">
                  <c:v>0.5435051546391747</c:v>
                </c:pt>
                <c:pt idx="486">
                  <c:v>0.5435051546391747</c:v>
                </c:pt>
                <c:pt idx="487">
                  <c:v>0.5435051546391747</c:v>
                </c:pt>
                <c:pt idx="488">
                  <c:v>0.5435051546391747</c:v>
                </c:pt>
                <c:pt idx="489">
                  <c:v>0.5435051546391747</c:v>
                </c:pt>
                <c:pt idx="490">
                  <c:v>0.5435051546391747</c:v>
                </c:pt>
                <c:pt idx="491">
                  <c:v>0.5435051546391747</c:v>
                </c:pt>
                <c:pt idx="492">
                  <c:v>0.5435051546391747</c:v>
                </c:pt>
                <c:pt idx="493">
                  <c:v>0.5435051546391747</c:v>
                </c:pt>
                <c:pt idx="494">
                  <c:v>0.5435051546391747</c:v>
                </c:pt>
                <c:pt idx="495">
                  <c:v>0.5435051546391747</c:v>
                </c:pt>
                <c:pt idx="496">
                  <c:v>0.5435051546391747</c:v>
                </c:pt>
                <c:pt idx="497">
                  <c:v>0.5435051546391747</c:v>
                </c:pt>
                <c:pt idx="498">
                  <c:v>0.5435051546391747</c:v>
                </c:pt>
                <c:pt idx="499">
                  <c:v>0.5435051546391747</c:v>
                </c:pt>
                <c:pt idx="500">
                  <c:v>0.5435051546391747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307-47C3-8E3B-E5D9F971FCB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73437568"/>
        <c:axId val="73439104"/>
      </c:lineChart>
      <c:catAx>
        <c:axId val="734375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3439104"/>
        <c:crosses val="autoZero"/>
        <c:auto val="1"/>
        <c:lblAlgn val="ctr"/>
        <c:lblOffset val="100"/>
        <c:noMultiLvlLbl val="0"/>
      </c:catAx>
      <c:valAx>
        <c:axId val="73439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734375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strRef>
              <c:f>工作表1!$G$3</c:f>
              <c:strCache>
                <c:ptCount val="1"/>
                <c:pt idx="0">
                  <c:v>monkey</c:v>
                </c:pt>
              </c:strCache>
            </c:strRef>
          </c:tx>
          <c:spPr>
            <a:ln w="952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tint val="65000"/>
                  </a:schemeClr>
                </a:solidFill>
                <a:round/>
              </a:ln>
              <a:effectLst/>
            </c:spPr>
          </c:marker>
          <c:yVal>
            <c:numRef>
              <c:f>工作表1!$G$4:$G$272</c:f>
              <c:numCache>
                <c:formatCode>General</c:formatCode>
                <c:ptCount val="269"/>
                <c:pt idx="0">
                  <c:v>0.1169273743016757</c:v>
                </c:pt>
                <c:pt idx="1">
                  <c:v>0.1169273743016757</c:v>
                </c:pt>
                <c:pt idx="2">
                  <c:v>0.11988826815642431</c:v>
                </c:pt>
                <c:pt idx="3">
                  <c:v>0.1927374301675974</c:v>
                </c:pt>
                <c:pt idx="4">
                  <c:v>0.21731843575418938</c:v>
                </c:pt>
                <c:pt idx="5">
                  <c:v>0.22497206703910561</c:v>
                </c:pt>
                <c:pt idx="6">
                  <c:v>0.228715083798882</c:v>
                </c:pt>
                <c:pt idx="7">
                  <c:v>0.2303910614525134</c:v>
                </c:pt>
                <c:pt idx="8">
                  <c:v>0.2303910614525134</c:v>
                </c:pt>
                <c:pt idx="9">
                  <c:v>0.2303910614525134</c:v>
                </c:pt>
                <c:pt idx="10">
                  <c:v>0.24446927374301616</c:v>
                </c:pt>
                <c:pt idx="11">
                  <c:v>0.25156424581005538</c:v>
                </c:pt>
                <c:pt idx="12">
                  <c:v>0.25217877094972019</c:v>
                </c:pt>
                <c:pt idx="13">
                  <c:v>0.25849162011173121</c:v>
                </c:pt>
                <c:pt idx="14">
                  <c:v>0.2596089385474854</c:v>
                </c:pt>
                <c:pt idx="15">
                  <c:v>0.26195530726256921</c:v>
                </c:pt>
                <c:pt idx="16">
                  <c:v>0.27530726256983179</c:v>
                </c:pt>
                <c:pt idx="17">
                  <c:v>0.27597765363128418</c:v>
                </c:pt>
                <c:pt idx="18">
                  <c:v>0.27910614525139599</c:v>
                </c:pt>
                <c:pt idx="19">
                  <c:v>0.27999999999999936</c:v>
                </c:pt>
                <c:pt idx="20">
                  <c:v>0.27999999999999936</c:v>
                </c:pt>
                <c:pt idx="21">
                  <c:v>0.27999999999999936</c:v>
                </c:pt>
                <c:pt idx="22">
                  <c:v>0.28083798882681521</c:v>
                </c:pt>
                <c:pt idx="23">
                  <c:v>0.28083798882681521</c:v>
                </c:pt>
                <c:pt idx="24">
                  <c:v>0.28083798882681521</c:v>
                </c:pt>
                <c:pt idx="25">
                  <c:v>0.2853072625698318</c:v>
                </c:pt>
                <c:pt idx="26">
                  <c:v>0.28581005586592118</c:v>
                </c:pt>
                <c:pt idx="27">
                  <c:v>0.28581005586592118</c:v>
                </c:pt>
                <c:pt idx="28">
                  <c:v>0.28581005586592118</c:v>
                </c:pt>
                <c:pt idx="29">
                  <c:v>0.30206703910614463</c:v>
                </c:pt>
                <c:pt idx="30">
                  <c:v>0.30368715083798825</c:v>
                </c:pt>
                <c:pt idx="31">
                  <c:v>0.31324022346368657</c:v>
                </c:pt>
                <c:pt idx="32">
                  <c:v>0.31346368715083739</c:v>
                </c:pt>
                <c:pt idx="33">
                  <c:v>0.31435754189944076</c:v>
                </c:pt>
                <c:pt idx="34">
                  <c:v>0.31592178770949664</c:v>
                </c:pt>
                <c:pt idx="35">
                  <c:v>0.31592178770949664</c:v>
                </c:pt>
                <c:pt idx="36">
                  <c:v>0.31709497206703863</c:v>
                </c:pt>
                <c:pt idx="37">
                  <c:v>0.31720670391061401</c:v>
                </c:pt>
                <c:pt idx="38">
                  <c:v>0.31849162011173143</c:v>
                </c:pt>
                <c:pt idx="39">
                  <c:v>0.31865921787709461</c:v>
                </c:pt>
                <c:pt idx="40">
                  <c:v>0.31877094972067022</c:v>
                </c:pt>
                <c:pt idx="41">
                  <c:v>0.31877094972067022</c:v>
                </c:pt>
                <c:pt idx="42">
                  <c:v>0.31893854748603323</c:v>
                </c:pt>
                <c:pt idx="43">
                  <c:v>0.31893854748603323</c:v>
                </c:pt>
                <c:pt idx="44">
                  <c:v>0.31893854748603323</c:v>
                </c:pt>
                <c:pt idx="45">
                  <c:v>0.31899441340782098</c:v>
                </c:pt>
                <c:pt idx="46">
                  <c:v>0.31899441340782098</c:v>
                </c:pt>
                <c:pt idx="47">
                  <c:v>0.31899441340782098</c:v>
                </c:pt>
                <c:pt idx="48">
                  <c:v>0.32134078212290479</c:v>
                </c:pt>
                <c:pt idx="49">
                  <c:v>0.33596368715083774</c:v>
                </c:pt>
                <c:pt idx="50">
                  <c:v>0.33596368715083774</c:v>
                </c:pt>
                <c:pt idx="51">
                  <c:v>0.33596368715083774</c:v>
                </c:pt>
                <c:pt idx="52">
                  <c:v>0.33596368715083774</c:v>
                </c:pt>
                <c:pt idx="53">
                  <c:v>0.33596368715083774</c:v>
                </c:pt>
                <c:pt idx="54">
                  <c:v>0.33596368715083774</c:v>
                </c:pt>
                <c:pt idx="55">
                  <c:v>0.33596368715083774</c:v>
                </c:pt>
                <c:pt idx="56">
                  <c:v>0.33596368715083774</c:v>
                </c:pt>
                <c:pt idx="57">
                  <c:v>0.33596368715083774</c:v>
                </c:pt>
                <c:pt idx="58">
                  <c:v>0.33596368715083774</c:v>
                </c:pt>
                <c:pt idx="59">
                  <c:v>0.33596368715083774</c:v>
                </c:pt>
                <c:pt idx="60">
                  <c:v>0.33596368715083774</c:v>
                </c:pt>
                <c:pt idx="61">
                  <c:v>0.33596368715083774</c:v>
                </c:pt>
                <c:pt idx="62">
                  <c:v>0.33596368715083774</c:v>
                </c:pt>
                <c:pt idx="63">
                  <c:v>0.33596368715083774</c:v>
                </c:pt>
                <c:pt idx="64">
                  <c:v>0.33596368715083774</c:v>
                </c:pt>
                <c:pt idx="65">
                  <c:v>0.33596368715083774</c:v>
                </c:pt>
                <c:pt idx="66">
                  <c:v>0.33596368715083774</c:v>
                </c:pt>
                <c:pt idx="67">
                  <c:v>0.33596368715083774</c:v>
                </c:pt>
                <c:pt idx="68">
                  <c:v>0.33596368715083774</c:v>
                </c:pt>
                <c:pt idx="69">
                  <c:v>0.33596368715083774</c:v>
                </c:pt>
                <c:pt idx="70">
                  <c:v>0.33596368715083774</c:v>
                </c:pt>
                <c:pt idx="71">
                  <c:v>0.33596368715083774</c:v>
                </c:pt>
                <c:pt idx="72">
                  <c:v>0.33596368715083774</c:v>
                </c:pt>
                <c:pt idx="73">
                  <c:v>0.33596368715083774</c:v>
                </c:pt>
                <c:pt idx="74">
                  <c:v>0.33833798882681521</c:v>
                </c:pt>
                <c:pt idx="75">
                  <c:v>0.33938547486033477</c:v>
                </c:pt>
                <c:pt idx="76">
                  <c:v>0.34057262569832347</c:v>
                </c:pt>
                <c:pt idx="77">
                  <c:v>0.34099162011173145</c:v>
                </c:pt>
                <c:pt idx="78">
                  <c:v>0.34469273743016726</c:v>
                </c:pt>
                <c:pt idx="79">
                  <c:v>0.35083798882681533</c:v>
                </c:pt>
                <c:pt idx="80">
                  <c:v>0.35083798882681533</c:v>
                </c:pt>
                <c:pt idx="81">
                  <c:v>0.36210428305400333</c:v>
                </c:pt>
                <c:pt idx="82">
                  <c:v>0.36219739292364933</c:v>
                </c:pt>
                <c:pt idx="83">
                  <c:v>0.36219739292364933</c:v>
                </c:pt>
                <c:pt idx="84">
                  <c:v>0.36219739292364933</c:v>
                </c:pt>
                <c:pt idx="85">
                  <c:v>0.36219739292364933</c:v>
                </c:pt>
                <c:pt idx="86">
                  <c:v>0.36219739292364933</c:v>
                </c:pt>
                <c:pt idx="87">
                  <c:v>0.36294227188081862</c:v>
                </c:pt>
                <c:pt idx="88">
                  <c:v>0.36294227188081862</c:v>
                </c:pt>
                <c:pt idx="89">
                  <c:v>0.36294227188081862</c:v>
                </c:pt>
                <c:pt idx="90">
                  <c:v>0.36294227188081862</c:v>
                </c:pt>
                <c:pt idx="91">
                  <c:v>0.36294227188081862</c:v>
                </c:pt>
                <c:pt idx="92">
                  <c:v>0.36294227188081862</c:v>
                </c:pt>
                <c:pt idx="93">
                  <c:v>0.36294227188081862</c:v>
                </c:pt>
                <c:pt idx="94">
                  <c:v>0.36294227188081862</c:v>
                </c:pt>
                <c:pt idx="95">
                  <c:v>0.36294227188081862</c:v>
                </c:pt>
                <c:pt idx="96">
                  <c:v>0.36294227188081862</c:v>
                </c:pt>
                <c:pt idx="97">
                  <c:v>0.36294227188081862</c:v>
                </c:pt>
                <c:pt idx="98">
                  <c:v>0.36294227188081862</c:v>
                </c:pt>
                <c:pt idx="99">
                  <c:v>0.36294227188081862</c:v>
                </c:pt>
                <c:pt idx="100">
                  <c:v>0.36294227188081862</c:v>
                </c:pt>
                <c:pt idx="101">
                  <c:v>0.36294227188081862</c:v>
                </c:pt>
                <c:pt idx="102">
                  <c:v>0.36294227188081862</c:v>
                </c:pt>
                <c:pt idx="103">
                  <c:v>0.36294227188081862</c:v>
                </c:pt>
                <c:pt idx="104">
                  <c:v>0.36294227188081862</c:v>
                </c:pt>
                <c:pt idx="105">
                  <c:v>0.36294227188081862</c:v>
                </c:pt>
                <c:pt idx="106">
                  <c:v>0.36294227188081862</c:v>
                </c:pt>
                <c:pt idx="107">
                  <c:v>0.36294227188081862</c:v>
                </c:pt>
                <c:pt idx="108">
                  <c:v>0.36294227188081862</c:v>
                </c:pt>
                <c:pt idx="109">
                  <c:v>0.36294227188081862</c:v>
                </c:pt>
                <c:pt idx="110">
                  <c:v>0.36294227188081862</c:v>
                </c:pt>
                <c:pt idx="111">
                  <c:v>0.36294227188081862</c:v>
                </c:pt>
                <c:pt idx="112">
                  <c:v>0.36294227188081862</c:v>
                </c:pt>
                <c:pt idx="113">
                  <c:v>0.36294227188081862</c:v>
                </c:pt>
                <c:pt idx="114">
                  <c:v>0.36294227188081862</c:v>
                </c:pt>
                <c:pt idx="115">
                  <c:v>0.36294227188081862</c:v>
                </c:pt>
                <c:pt idx="116">
                  <c:v>0.36340782122904969</c:v>
                </c:pt>
                <c:pt idx="117">
                  <c:v>0.36340782122904969</c:v>
                </c:pt>
                <c:pt idx="118">
                  <c:v>0.3638733705772807</c:v>
                </c:pt>
                <c:pt idx="119">
                  <c:v>0.3638733705772807</c:v>
                </c:pt>
                <c:pt idx="120">
                  <c:v>0.3638733705772807</c:v>
                </c:pt>
                <c:pt idx="121">
                  <c:v>0.36405959031657303</c:v>
                </c:pt>
                <c:pt idx="122">
                  <c:v>0.36415270018621931</c:v>
                </c:pt>
                <c:pt idx="123">
                  <c:v>0.36415270018621931</c:v>
                </c:pt>
                <c:pt idx="124">
                  <c:v>0.36415270018621931</c:v>
                </c:pt>
                <c:pt idx="125">
                  <c:v>0.36415270018621931</c:v>
                </c:pt>
                <c:pt idx="126">
                  <c:v>0.36415270018621931</c:v>
                </c:pt>
                <c:pt idx="127">
                  <c:v>0.36489757914338866</c:v>
                </c:pt>
                <c:pt idx="128">
                  <c:v>0.36638733705772769</c:v>
                </c:pt>
                <c:pt idx="129">
                  <c:v>0.36871508379888196</c:v>
                </c:pt>
                <c:pt idx="130">
                  <c:v>0.36871508379888196</c:v>
                </c:pt>
                <c:pt idx="131">
                  <c:v>0.36871508379888196</c:v>
                </c:pt>
                <c:pt idx="132">
                  <c:v>0.37053072625698302</c:v>
                </c:pt>
                <c:pt idx="133">
                  <c:v>0.37108938547486003</c:v>
                </c:pt>
                <c:pt idx="134">
                  <c:v>0.37108938547486003</c:v>
                </c:pt>
                <c:pt idx="135">
                  <c:v>0.37108938547486003</c:v>
                </c:pt>
                <c:pt idx="136">
                  <c:v>0.37108938547486003</c:v>
                </c:pt>
                <c:pt idx="137">
                  <c:v>0.37108938547486003</c:v>
                </c:pt>
                <c:pt idx="138">
                  <c:v>0.37108938547486003</c:v>
                </c:pt>
                <c:pt idx="139">
                  <c:v>0.37108938547486003</c:v>
                </c:pt>
                <c:pt idx="140">
                  <c:v>0.37108938547486003</c:v>
                </c:pt>
                <c:pt idx="141">
                  <c:v>0.37108938547486003</c:v>
                </c:pt>
                <c:pt idx="142">
                  <c:v>0.37108938547486003</c:v>
                </c:pt>
                <c:pt idx="143">
                  <c:v>0.37108938547486003</c:v>
                </c:pt>
                <c:pt idx="144">
                  <c:v>0.37108938547486003</c:v>
                </c:pt>
                <c:pt idx="145">
                  <c:v>0.37108938547486003</c:v>
                </c:pt>
                <c:pt idx="146">
                  <c:v>0.37108938547486003</c:v>
                </c:pt>
                <c:pt idx="147">
                  <c:v>0.37108938547486003</c:v>
                </c:pt>
                <c:pt idx="148">
                  <c:v>0.37262569832402198</c:v>
                </c:pt>
                <c:pt idx="149">
                  <c:v>0.37262569832402198</c:v>
                </c:pt>
                <c:pt idx="150">
                  <c:v>0.37262569832402198</c:v>
                </c:pt>
                <c:pt idx="151">
                  <c:v>0.37262569832402198</c:v>
                </c:pt>
                <c:pt idx="152">
                  <c:v>0.37262569832402198</c:v>
                </c:pt>
                <c:pt idx="153">
                  <c:v>0.37262569832402198</c:v>
                </c:pt>
                <c:pt idx="154">
                  <c:v>0.37262569832402198</c:v>
                </c:pt>
                <c:pt idx="155">
                  <c:v>0.37262569832402198</c:v>
                </c:pt>
                <c:pt idx="156">
                  <c:v>0.37262569832402198</c:v>
                </c:pt>
                <c:pt idx="157">
                  <c:v>0.37262569832402198</c:v>
                </c:pt>
                <c:pt idx="158">
                  <c:v>0.37262569832402198</c:v>
                </c:pt>
                <c:pt idx="159">
                  <c:v>0.37262569832402198</c:v>
                </c:pt>
                <c:pt idx="160">
                  <c:v>0.37262569832402198</c:v>
                </c:pt>
                <c:pt idx="161">
                  <c:v>0.37262569832402198</c:v>
                </c:pt>
                <c:pt idx="162">
                  <c:v>0.37262569832402198</c:v>
                </c:pt>
                <c:pt idx="163">
                  <c:v>0.37262569832402198</c:v>
                </c:pt>
                <c:pt idx="164">
                  <c:v>0.37262569832402198</c:v>
                </c:pt>
                <c:pt idx="165">
                  <c:v>0.37262569832402198</c:v>
                </c:pt>
                <c:pt idx="166">
                  <c:v>0.37262569832402198</c:v>
                </c:pt>
                <c:pt idx="167">
                  <c:v>0.37262569832402198</c:v>
                </c:pt>
                <c:pt idx="168">
                  <c:v>0.37262569832402198</c:v>
                </c:pt>
                <c:pt idx="169">
                  <c:v>0.37262569832402198</c:v>
                </c:pt>
                <c:pt idx="170">
                  <c:v>0.37262569832402198</c:v>
                </c:pt>
                <c:pt idx="171">
                  <c:v>0.37262569832402198</c:v>
                </c:pt>
                <c:pt idx="172">
                  <c:v>0.37262569832402198</c:v>
                </c:pt>
                <c:pt idx="173">
                  <c:v>0.37262569832402198</c:v>
                </c:pt>
                <c:pt idx="174">
                  <c:v>0.37262569832402198</c:v>
                </c:pt>
                <c:pt idx="175">
                  <c:v>0.37262569832402198</c:v>
                </c:pt>
                <c:pt idx="176">
                  <c:v>0.37262569832402198</c:v>
                </c:pt>
                <c:pt idx="177">
                  <c:v>0.37262569832402198</c:v>
                </c:pt>
                <c:pt idx="178">
                  <c:v>0.37262569832402198</c:v>
                </c:pt>
                <c:pt idx="179">
                  <c:v>0.37262569832402198</c:v>
                </c:pt>
                <c:pt idx="180">
                  <c:v>0.37262569832402198</c:v>
                </c:pt>
                <c:pt idx="181">
                  <c:v>0.37262569832402198</c:v>
                </c:pt>
                <c:pt idx="182">
                  <c:v>0.37262569832402198</c:v>
                </c:pt>
                <c:pt idx="183">
                  <c:v>0.37262569832402198</c:v>
                </c:pt>
                <c:pt idx="184">
                  <c:v>0.37262569832402198</c:v>
                </c:pt>
                <c:pt idx="185">
                  <c:v>0.37262569832402198</c:v>
                </c:pt>
                <c:pt idx="186">
                  <c:v>0.37262569832402198</c:v>
                </c:pt>
                <c:pt idx="187">
                  <c:v>0.37262569832402198</c:v>
                </c:pt>
                <c:pt idx="188">
                  <c:v>0.37262569832402198</c:v>
                </c:pt>
                <c:pt idx="189">
                  <c:v>0.37262569832402198</c:v>
                </c:pt>
                <c:pt idx="190">
                  <c:v>0.37262569832402198</c:v>
                </c:pt>
                <c:pt idx="191">
                  <c:v>0.37262569832402198</c:v>
                </c:pt>
                <c:pt idx="192">
                  <c:v>0.37262569832402198</c:v>
                </c:pt>
                <c:pt idx="193">
                  <c:v>0.37262569832402198</c:v>
                </c:pt>
                <c:pt idx="194">
                  <c:v>0.37262569832402198</c:v>
                </c:pt>
                <c:pt idx="195">
                  <c:v>0.37262569832402198</c:v>
                </c:pt>
                <c:pt idx="196">
                  <c:v>0.37430167597765301</c:v>
                </c:pt>
                <c:pt idx="197">
                  <c:v>0.37430167597765301</c:v>
                </c:pt>
                <c:pt idx="198">
                  <c:v>0.376536312849162</c:v>
                </c:pt>
                <c:pt idx="199">
                  <c:v>0.376536312849162</c:v>
                </c:pt>
                <c:pt idx="200">
                  <c:v>0.376536312849162</c:v>
                </c:pt>
                <c:pt idx="201">
                  <c:v>0.376536312849162</c:v>
                </c:pt>
                <c:pt idx="202">
                  <c:v>0.376536312849162</c:v>
                </c:pt>
                <c:pt idx="203">
                  <c:v>0.38994413407821199</c:v>
                </c:pt>
                <c:pt idx="204">
                  <c:v>0.38994413407821199</c:v>
                </c:pt>
                <c:pt idx="205">
                  <c:v>0.39385474860335101</c:v>
                </c:pt>
                <c:pt idx="206">
                  <c:v>0.39804469273742998</c:v>
                </c:pt>
                <c:pt idx="207">
                  <c:v>0.39916201117318401</c:v>
                </c:pt>
                <c:pt idx="208">
                  <c:v>0.39916201117318401</c:v>
                </c:pt>
                <c:pt idx="209">
                  <c:v>0.39916201117318401</c:v>
                </c:pt>
                <c:pt idx="210">
                  <c:v>0.39944134078212201</c:v>
                </c:pt>
                <c:pt idx="211">
                  <c:v>0.39944134078212201</c:v>
                </c:pt>
                <c:pt idx="212">
                  <c:v>0.39944134078212201</c:v>
                </c:pt>
                <c:pt idx="213">
                  <c:v>0.39944134078212201</c:v>
                </c:pt>
                <c:pt idx="214">
                  <c:v>0.39944134078212201</c:v>
                </c:pt>
                <c:pt idx="215">
                  <c:v>0.39944134078212201</c:v>
                </c:pt>
                <c:pt idx="216">
                  <c:v>0.39944134078212201</c:v>
                </c:pt>
                <c:pt idx="217">
                  <c:v>0.39944134078212201</c:v>
                </c:pt>
                <c:pt idx="218">
                  <c:v>0.39944134078212201</c:v>
                </c:pt>
                <c:pt idx="219">
                  <c:v>0.39944134078212201</c:v>
                </c:pt>
                <c:pt idx="220">
                  <c:v>0.39944134078212201</c:v>
                </c:pt>
                <c:pt idx="221">
                  <c:v>0.39944134078212201</c:v>
                </c:pt>
                <c:pt idx="222">
                  <c:v>0.39944134078212201</c:v>
                </c:pt>
                <c:pt idx="223">
                  <c:v>0.39944134078212201</c:v>
                </c:pt>
                <c:pt idx="224">
                  <c:v>0.39944134078212201</c:v>
                </c:pt>
                <c:pt idx="225">
                  <c:v>0.39944134078212201</c:v>
                </c:pt>
                <c:pt idx="226">
                  <c:v>0.39944134078212201</c:v>
                </c:pt>
                <c:pt idx="227">
                  <c:v>0.39944134078212201</c:v>
                </c:pt>
                <c:pt idx="228">
                  <c:v>0.39944134078212201</c:v>
                </c:pt>
                <c:pt idx="229">
                  <c:v>0.39944134078212201</c:v>
                </c:pt>
                <c:pt idx="230">
                  <c:v>0.39944134078212201</c:v>
                </c:pt>
                <c:pt idx="231">
                  <c:v>0.39944134078212201</c:v>
                </c:pt>
                <c:pt idx="232">
                  <c:v>0.39944134078212201</c:v>
                </c:pt>
                <c:pt idx="233">
                  <c:v>0.39944134078212201</c:v>
                </c:pt>
                <c:pt idx="234">
                  <c:v>0.39944134078212201</c:v>
                </c:pt>
                <c:pt idx="235">
                  <c:v>0.39944134078212201</c:v>
                </c:pt>
                <c:pt idx="236">
                  <c:v>0.39944134078212201</c:v>
                </c:pt>
                <c:pt idx="237">
                  <c:v>0.39944134078212201</c:v>
                </c:pt>
                <c:pt idx="238">
                  <c:v>0.39944134078212201</c:v>
                </c:pt>
                <c:pt idx="239">
                  <c:v>0.39944134078212201</c:v>
                </c:pt>
                <c:pt idx="240">
                  <c:v>0.39944134078212201</c:v>
                </c:pt>
                <c:pt idx="241">
                  <c:v>0.39944134078212201</c:v>
                </c:pt>
                <c:pt idx="242">
                  <c:v>0.39944134078212201</c:v>
                </c:pt>
                <c:pt idx="243">
                  <c:v>0.39944134078212201</c:v>
                </c:pt>
                <c:pt idx="244">
                  <c:v>0.39944134078212201</c:v>
                </c:pt>
                <c:pt idx="245">
                  <c:v>0.39944134078212201</c:v>
                </c:pt>
                <c:pt idx="246">
                  <c:v>0.39972067039106102</c:v>
                </c:pt>
                <c:pt idx="247">
                  <c:v>0.39972067039106102</c:v>
                </c:pt>
                <c:pt idx="248">
                  <c:v>0.39972067039106102</c:v>
                </c:pt>
                <c:pt idx="249">
                  <c:v>0.39972067039106102</c:v>
                </c:pt>
                <c:pt idx="250">
                  <c:v>0.39972067039106102</c:v>
                </c:pt>
                <c:pt idx="251">
                  <c:v>0.39972067039106102</c:v>
                </c:pt>
                <c:pt idx="252">
                  <c:v>0.39972067039106102</c:v>
                </c:pt>
                <c:pt idx="253">
                  <c:v>0.40139664804469199</c:v>
                </c:pt>
                <c:pt idx="254">
                  <c:v>0.40195530726256901</c:v>
                </c:pt>
                <c:pt idx="255">
                  <c:v>0.40195530726256901</c:v>
                </c:pt>
                <c:pt idx="256">
                  <c:v>0.40195530726256901</c:v>
                </c:pt>
                <c:pt idx="257">
                  <c:v>0.40195530726256901</c:v>
                </c:pt>
                <c:pt idx="258">
                  <c:v>0.40195530726256901</c:v>
                </c:pt>
                <c:pt idx="259">
                  <c:v>0.40195530726256901</c:v>
                </c:pt>
                <c:pt idx="260">
                  <c:v>0.40195530726256901</c:v>
                </c:pt>
                <c:pt idx="261">
                  <c:v>0.40195530726256901</c:v>
                </c:pt>
                <c:pt idx="262">
                  <c:v>0.40195530726256901</c:v>
                </c:pt>
                <c:pt idx="263">
                  <c:v>0.40195530726256901</c:v>
                </c:pt>
                <c:pt idx="264">
                  <c:v>0.40195530726256901</c:v>
                </c:pt>
                <c:pt idx="265">
                  <c:v>0.40195530726256901</c:v>
                </c:pt>
                <c:pt idx="266">
                  <c:v>0.40195530726256901</c:v>
                </c:pt>
                <c:pt idx="267">
                  <c:v>0.40195530726256901</c:v>
                </c:pt>
                <c:pt idx="268">
                  <c:v>0.40195530726256901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45BC-4CAB-AB48-61E2EAA96ABC}"/>
            </c:ext>
          </c:extLst>
        </c:ser>
        <c:ser>
          <c:idx val="1"/>
          <c:order val="1"/>
          <c:tx>
            <c:strRef>
              <c:f>工作表1!$F$3</c:f>
              <c:strCache>
                <c:ptCount val="1"/>
                <c:pt idx="0">
                  <c:v>CT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yVal>
            <c:numRef>
              <c:f>工作表1!$F$4:$F$272</c:f>
              <c:numCache>
                <c:formatCode>General</c:formatCode>
                <c:ptCount val="269"/>
                <c:pt idx="0">
                  <c:v>9.6368715083798878E-2</c:v>
                </c:pt>
                <c:pt idx="1">
                  <c:v>0.11634078212290486</c:v>
                </c:pt>
                <c:pt idx="2">
                  <c:v>0.14511173184357537</c:v>
                </c:pt>
                <c:pt idx="3">
                  <c:v>0.20621508379888248</c:v>
                </c:pt>
                <c:pt idx="4">
                  <c:v>0.23743016759776475</c:v>
                </c:pt>
                <c:pt idx="5">
                  <c:v>0.24189944134078151</c:v>
                </c:pt>
                <c:pt idx="6">
                  <c:v>0.26075418994413374</c:v>
                </c:pt>
                <c:pt idx="7">
                  <c:v>0.27416201117318395</c:v>
                </c:pt>
                <c:pt idx="8">
                  <c:v>0.277444134078212</c:v>
                </c:pt>
                <c:pt idx="9">
                  <c:v>0.29853351955307228</c:v>
                </c:pt>
                <c:pt idx="10">
                  <c:v>0.2993715083798878</c:v>
                </c:pt>
                <c:pt idx="11">
                  <c:v>0.29944134078212248</c:v>
                </c:pt>
                <c:pt idx="12">
                  <c:v>0.29999999999999949</c:v>
                </c:pt>
                <c:pt idx="13">
                  <c:v>0.29999999999999949</c:v>
                </c:pt>
                <c:pt idx="14">
                  <c:v>0.30041899441340747</c:v>
                </c:pt>
                <c:pt idx="15">
                  <c:v>0.30579608938547448</c:v>
                </c:pt>
                <c:pt idx="16">
                  <c:v>0.31166201117318398</c:v>
                </c:pt>
                <c:pt idx="17">
                  <c:v>0.312988826815642</c:v>
                </c:pt>
                <c:pt idx="18">
                  <c:v>0.3165502793296085</c:v>
                </c:pt>
                <c:pt idx="19">
                  <c:v>0.3165502793296085</c:v>
                </c:pt>
                <c:pt idx="20">
                  <c:v>0.31662011173184301</c:v>
                </c:pt>
                <c:pt idx="21">
                  <c:v>0.31724860335195476</c:v>
                </c:pt>
                <c:pt idx="22">
                  <c:v>0.32039106145251328</c:v>
                </c:pt>
                <c:pt idx="23">
                  <c:v>0.32039106145251328</c:v>
                </c:pt>
                <c:pt idx="24">
                  <c:v>0.32318435754189878</c:v>
                </c:pt>
                <c:pt idx="25">
                  <c:v>0.32751396648044628</c:v>
                </c:pt>
                <c:pt idx="26">
                  <c:v>0.32751396648044628</c:v>
                </c:pt>
                <c:pt idx="27">
                  <c:v>0.32751396648044628</c:v>
                </c:pt>
                <c:pt idx="28">
                  <c:v>0.32939944134078147</c:v>
                </c:pt>
                <c:pt idx="29">
                  <c:v>0.33072625698323976</c:v>
                </c:pt>
                <c:pt idx="30">
                  <c:v>0.33184357541899373</c:v>
                </c:pt>
                <c:pt idx="31">
                  <c:v>0.33184357541899373</c:v>
                </c:pt>
                <c:pt idx="32">
                  <c:v>0.33184357541899373</c:v>
                </c:pt>
                <c:pt idx="33">
                  <c:v>0.33184357541899373</c:v>
                </c:pt>
                <c:pt idx="34">
                  <c:v>0.33184357541899373</c:v>
                </c:pt>
                <c:pt idx="35">
                  <c:v>0.33184357541899373</c:v>
                </c:pt>
                <c:pt idx="36">
                  <c:v>0.33198324022346298</c:v>
                </c:pt>
                <c:pt idx="37">
                  <c:v>0.33198324022346298</c:v>
                </c:pt>
                <c:pt idx="38">
                  <c:v>0.33303072625698293</c:v>
                </c:pt>
                <c:pt idx="39">
                  <c:v>0.33303072625698293</c:v>
                </c:pt>
                <c:pt idx="40">
                  <c:v>0.33414804469273696</c:v>
                </c:pt>
                <c:pt idx="41">
                  <c:v>0.33414804469273696</c:v>
                </c:pt>
                <c:pt idx="42">
                  <c:v>0.33442737430167568</c:v>
                </c:pt>
                <c:pt idx="43">
                  <c:v>0.33477653631284898</c:v>
                </c:pt>
                <c:pt idx="44">
                  <c:v>0.33477653631284898</c:v>
                </c:pt>
                <c:pt idx="45">
                  <c:v>0.33589385474860323</c:v>
                </c:pt>
                <c:pt idx="46">
                  <c:v>0.33589385474860323</c:v>
                </c:pt>
                <c:pt idx="47">
                  <c:v>0.33784916201117299</c:v>
                </c:pt>
                <c:pt idx="48">
                  <c:v>0.33784916201117299</c:v>
                </c:pt>
                <c:pt idx="49">
                  <c:v>0.33805865921787703</c:v>
                </c:pt>
                <c:pt idx="50">
                  <c:v>0.34944134078212274</c:v>
                </c:pt>
                <c:pt idx="51">
                  <c:v>0.34944134078212274</c:v>
                </c:pt>
                <c:pt idx="52">
                  <c:v>0.34944134078212274</c:v>
                </c:pt>
                <c:pt idx="53">
                  <c:v>0.34944134078212274</c:v>
                </c:pt>
                <c:pt idx="54">
                  <c:v>0.34944134078212274</c:v>
                </c:pt>
                <c:pt idx="55">
                  <c:v>0.349581005586592</c:v>
                </c:pt>
                <c:pt idx="56">
                  <c:v>0.349581005586592</c:v>
                </c:pt>
                <c:pt idx="57">
                  <c:v>0.34972067039106125</c:v>
                </c:pt>
                <c:pt idx="58">
                  <c:v>0.34972067039106125</c:v>
                </c:pt>
                <c:pt idx="59">
                  <c:v>0.3498603351955305</c:v>
                </c:pt>
                <c:pt idx="60">
                  <c:v>0.3498603351955305</c:v>
                </c:pt>
                <c:pt idx="61">
                  <c:v>0.35013966480446901</c:v>
                </c:pt>
                <c:pt idx="62">
                  <c:v>0.35013966480446901</c:v>
                </c:pt>
                <c:pt idx="63">
                  <c:v>0.35013966480446901</c:v>
                </c:pt>
                <c:pt idx="64">
                  <c:v>0.35055865921787677</c:v>
                </c:pt>
                <c:pt idx="65">
                  <c:v>0.35055865921787677</c:v>
                </c:pt>
                <c:pt idx="66">
                  <c:v>0.35055865921787677</c:v>
                </c:pt>
                <c:pt idx="67">
                  <c:v>0.35069832402234602</c:v>
                </c:pt>
                <c:pt idx="68">
                  <c:v>0.35069832402234602</c:v>
                </c:pt>
                <c:pt idx="69">
                  <c:v>0.35321229050279274</c:v>
                </c:pt>
                <c:pt idx="70">
                  <c:v>0.3607541899441335</c:v>
                </c:pt>
                <c:pt idx="71">
                  <c:v>0.3607541899441335</c:v>
                </c:pt>
                <c:pt idx="72">
                  <c:v>0.36187150837988774</c:v>
                </c:pt>
                <c:pt idx="73">
                  <c:v>0.36187150837988774</c:v>
                </c:pt>
                <c:pt idx="74">
                  <c:v>0.36187150837988774</c:v>
                </c:pt>
                <c:pt idx="75">
                  <c:v>0.36187150837988774</c:v>
                </c:pt>
                <c:pt idx="76">
                  <c:v>0.36291899441340725</c:v>
                </c:pt>
                <c:pt idx="77">
                  <c:v>0.36333798882681501</c:v>
                </c:pt>
                <c:pt idx="78">
                  <c:v>0.36843575418994373</c:v>
                </c:pt>
                <c:pt idx="79">
                  <c:v>0.37206703910614475</c:v>
                </c:pt>
                <c:pt idx="80">
                  <c:v>0.37206703910614475</c:v>
                </c:pt>
                <c:pt idx="81">
                  <c:v>0.37206703910614475</c:v>
                </c:pt>
                <c:pt idx="82">
                  <c:v>0.37206703910614475</c:v>
                </c:pt>
                <c:pt idx="83">
                  <c:v>0.37206703910614475</c:v>
                </c:pt>
                <c:pt idx="84">
                  <c:v>0.37206703910614475</c:v>
                </c:pt>
                <c:pt idx="85">
                  <c:v>0.37206703910614475</c:v>
                </c:pt>
                <c:pt idx="86">
                  <c:v>0.37213687150837926</c:v>
                </c:pt>
                <c:pt idx="87">
                  <c:v>0.37213687150837926</c:v>
                </c:pt>
                <c:pt idx="88">
                  <c:v>0.37213687150837926</c:v>
                </c:pt>
                <c:pt idx="89">
                  <c:v>0.37213687150837926</c:v>
                </c:pt>
                <c:pt idx="90">
                  <c:v>0.37213687150837926</c:v>
                </c:pt>
                <c:pt idx="91">
                  <c:v>0.37213687150837926</c:v>
                </c:pt>
                <c:pt idx="92">
                  <c:v>0.37486033519553025</c:v>
                </c:pt>
                <c:pt idx="93">
                  <c:v>0.37653631284916145</c:v>
                </c:pt>
                <c:pt idx="94">
                  <c:v>0.37723463687150771</c:v>
                </c:pt>
                <c:pt idx="95">
                  <c:v>0.37723463687150771</c:v>
                </c:pt>
                <c:pt idx="96">
                  <c:v>0.37723463687150771</c:v>
                </c:pt>
                <c:pt idx="97">
                  <c:v>0.37723463687150771</c:v>
                </c:pt>
                <c:pt idx="98">
                  <c:v>0.38086592178770873</c:v>
                </c:pt>
                <c:pt idx="99">
                  <c:v>0.38170391061452474</c:v>
                </c:pt>
                <c:pt idx="100">
                  <c:v>0.38170391061452474</c:v>
                </c:pt>
                <c:pt idx="101">
                  <c:v>0.379329608938547</c:v>
                </c:pt>
                <c:pt idx="102">
                  <c:v>0.379329608938547</c:v>
                </c:pt>
                <c:pt idx="103">
                  <c:v>0.379329608938547</c:v>
                </c:pt>
                <c:pt idx="104">
                  <c:v>0.379329608938547</c:v>
                </c:pt>
                <c:pt idx="105">
                  <c:v>0.37998137802607035</c:v>
                </c:pt>
                <c:pt idx="106">
                  <c:v>0.38091247672253231</c:v>
                </c:pt>
                <c:pt idx="107">
                  <c:v>0.38091247672253231</c:v>
                </c:pt>
                <c:pt idx="108">
                  <c:v>0.38091247672253231</c:v>
                </c:pt>
                <c:pt idx="109">
                  <c:v>0.38091247672253231</c:v>
                </c:pt>
                <c:pt idx="110">
                  <c:v>0.38119180633147071</c:v>
                </c:pt>
                <c:pt idx="111">
                  <c:v>0.38119180633147071</c:v>
                </c:pt>
                <c:pt idx="112">
                  <c:v>0.38119180633147071</c:v>
                </c:pt>
                <c:pt idx="113">
                  <c:v>0.38119180633147071</c:v>
                </c:pt>
                <c:pt idx="114">
                  <c:v>0.38119180633147071</c:v>
                </c:pt>
                <c:pt idx="115">
                  <c:v>0.38175046554934761</c:v>
                </c:pt>
                <c:pt idx="116">
                  <c:v>0.38175046554934761</c:v>
                </c:pt>
                <c:pt idx="117">
                  <c:v>0.38175046554934761</c:v>
                </c:pt>
                <c:pt idx="118">
                  <c:v>0.38175046554934761</c:v>
                </c:pt>
                <c:pt idx="119">
                  <c:v>0.38175046554934761</c:v>
                </c:pt>
                <c:pt idx="120">
                  <c:v>0.38175046554934761</c:v>
                </c:pt>
                <c:pt idx="121">
                  <c:v>0.38175046554934761</c:v>
                </c:pt>
                <c:pt idx="122">
                  <c:v>0.38296089385474802</c:v>
                </c:pt>
                <c:pt idx="123">
                  <c:v>0.38296089385474802</c:v>
                </c:pt>
                <c:pt idx="124">
                  <c:v>0.38296089385474802</c:v>
                </c:pt>
                <c:pt idx="125">
                  <c:v>0.38296089385474802</c:v>
                </c:pt>
                <c:pt idx="126">
                  <c:v>0.38296089385474802</c:v>
                </c:pt>
                <c:pt idx="127">
                  <c:v>0.38296089385474802</c:v>
                </c:pt>
                <c:pt idx="128">
                  <c:v>0.38296089385474802</c:v>
                </c:pt>
                <c:pt idx="129">
                  <c:v>0.38296089385474802</c:v>
                </c:pt>
                <c:pt idx="130">
                  <c:v>0.38296089385474802</c:v>
                </c:pt>
                <c:pt idx="131">
                  <c:v>0.38296089385474802</c:v>
                </c:pt>
                <c:pt idx="132">
                  <c:v>0.38789571694599562</c:v>
                </c:pt>
                <c:pt idx="133">
                  <c:v>0.38789571694599562</c:v>
                </c:pt>
                <c:pt idx="134">
                  <c:v>0.38789571694599562</c:v>
                </c:pt>
                <c:pt idx="135">
                  <c:v>0.38789571694599562</c:v>
                </c:pt>
                <c:pt idx="136">
                  <c:v>0.38789571694599562</c:v>
                </c:pt>
                <c:pt idx="137">
                  <c:v>0.38789571694599562</c:v>
                </c:pt>
                <c:pt idx="138">
                  <c:v>0.38798882681564167</c:v>
                </c:pt>
                <c:pt idx="139">
                  <c:v>0.38798882681564167</c:v>
                </c:pt>
                <c:pt idx="140">
                  <c:v>0.38798882681564167</c:v>
                </c:pt>
                <c:pt idx="141">
                  <c:v>0.38808193668528795</c:v>
                </c:pt>
                <c:pt idx="142">
                  <c:v>0.38808193668528795</c:v>
                </c:pt>
                <c:pt idx="143">
                  <c:v>0.38808193668528795</c:v>
                </c:pt>
                <c:pt idx="144">
                  <c:v>0.38808193668528795</c:v>
                </c:pt>
                <c:pt idx="145">
                  <c:v>0.38808193668528795</c:v>
                </c:pt>
                <c:pt idx="146">
                  <c:v>0.38808193668528795</c:v>
                </c:pt>
                <c:pt idx="147">
                  <c:v>0.38808193668528795</c:v>
                </c:pt>
                <c:pt idx="148">
                  <c:v>0.38808193668528795</c:v>
                </c:pt>
                <c:pt idx="149">
                  <c:v>0.38808193668528795</c:v>
                </c:pt>
                <c:pt idx="150">
                  <c:v>0.38808193668528795</c:v>
                </c:pt>
                <c:pt idx="151">
                  <c:v>0.3892923649906887</c:v>
                </c:pt>
                <c:pt idx="152">
                  <c:v>0.3892923649906887</c:v>
                </c:pt>
                <c:pt idx="153">
                  <c:v>0.3892923649906887</c:v>
                </c:pt>
                <c:pt idx="154">
                  <c:v>0.3892923649906887</c:v>
                </c:pt>
                <c:pt idx="155">
                  <c:v>0.3892923649906887</c:v>
                </c:pt>
                <c:pt idx="156">
                  <c:v>0.3892923649906887</c:v>
                </c:pt>
                <c:pt idx="157">
                  <c:v>0.3892923649906887</c:v>
                </c:pt>
                <c:pt idx="158">
                  <c:v>0.3892923649906887</c:v>
                </c:pt>
                <c:pt idx="159">
                  <c:v>0.3892923649906887</c:v>
                </c:pt>
                <c:pt idx="160">
                  <c:v>0.3892923649906887</c:v>
                </c:pt>
                <c:pt idx="161">
                  <c:v>0.3892923649906887</c:v>
                </c:pt>
                <c:pt idx="162">
                  <c:v>0.3892923649906887</c:v>
                </c:pt>
                <c:pt idx="163">
                  <c:v>0.39199255121042764</c:v>
                </c:pt>
                <c:pt idx="164">
                  <c:v>0.39199255121042764</c:v>
                </c:pt>
                <c:pt idx="165">
                  <c:v>0.39236499068901259</c:v>
                </c:pt>
                <c:pt idx="166">
                  <c:v>0.39236499068901259</c:v>
                </c:pt>
                <c:pt idx="167">
                  <c:v>0.39236499068901259</c:v>
                </c:pt>
                <c:pt idx="168">
                  <c:v>0.39236499068901259</c:v>
                </c:pt>
                <c:pt idx="169">
                  <c:v>0.39236499068901259</c:v>
                </c:pt>
                <c:pt idx="170">
                  <c:v>0.39236499068901259</c:v>
                </c:pt>
                <c:pt idx="171">
                  <c:v>0.39236499068901259</c:v>
                </c:pt>
                <c:pt idx="172">
                  <c:v>0.39329608938547428</c:v>
                </c:pt>
                <c:pt idx="173">
                  <c:v>0.39394785847299763</c:v>
                </c:pt>
                <c:pt idx="174">
                  <c:v>0.39394785847299763</c:v>
                </c:pt>
                <c:pt idx="175">
                  <c:v>0.39394785847299763</c:v>
                </c:pt>
                <c:pt idx="176">
                  <c:v>0.39394785847299763</c:v>
                </c:pt>
                <c:pt idx="177">
                  <c:v>0.39394785847299763</c:v>
                </c:pt>
                <c:pt idx="178">
                  <c:v>0.39394785847299763</c:v>
                </c:pt>
                <c:pt idx="179">
                  <c:v>0.39394785847299763</c:v>
                </c:pt>
                <c:pt idx="180">
                  <c:v>0.39394785847299763</c:v>
                </c:pt>
                <c:pt idx="181">
                  <c:v>0.39394785847299763</c:v>
                </c:pt>
                <c:pt idx="182">
                  <c:v>0.39394785847299763</c:v>
                </c:pt>
                <c:pt idx="183">
                  <c:v>0.39394785847299763</c:v>
                </c:pt>
                <c:pt idx="184">
                  <c:v>0.39394785847299763</c:v>
                </c:pt>
                <c:pt idx="185">
                  <c:v>0.39394785847299763</c:v>
                </c:pt>
                <c:pt idx="186">
                  <c:v>0.39394785847299763</c:v>
                </c:pt>
                <c:pt idx="187">
                  <c:v>0.39394785847299763</c:v>
                </c:pt>
                <c:pt idx="188">
                  <c:v>0.39394785847299763</c:v>
                </c:pt>
                <c:pt idx="189">
                  <c:v>0.39394785847299763</c:v>
                </c:pt>
                <c:pt idx="190">
                  <c:v>0.39394785847299763</c:v>
                </c:pt>
                <c:pt idx="191">
                  <c:v>0.39394785847299763</c:v>
                </c:pt>
                <c:pt idx="192">
                  <c:v>0.39394785847299763</c:v>
                </c:pt>
                <c:pt idx="193">
                  <c:v>0.39404096834264363</c:v>
                </c:pt>
                <c:pt idx="194">
                  <c:v>0.39404096834264363</c:v>
                </c:pt>
                <c:pt idx="195">
                  <c:v>0.39404096834264363</c:v>
                </c:pt>
                <c:pt idx="196">
                  <c:v>0.39404096834264363</c:v>
                </c:pt>
                <c:pt idx="197">
                  <c:v>0.39404096834264363</c:v>
                </c:pt>
                <c:pt idx="198">
                  <c:v>0.39404096834264363</c:v>
                </c:pt>
                <c:pt idx="199">
                  <c:v>0.39404096834264363</c:v>
                </c:pt>
                <c:pt idx="200">
                  <c:v>0.39404096834264363</c:v>
                </c:pt>
                <c:pt idx="201">
                  <c:v>0.39404096834264363</c:v>
                </c:pt>
                <c:pt idx="202">
                  <c:v>0.39404096834264363</c:v>
                </c:pt>
                <c:pt idx="203">
                  <c:v>0.39404096834264363</c:v>
                </c:pt>
                <c:pt idx="204">
                  <c:v>0.39432029795158235</c:v>
                </c:pt>
                <c:pt idx="205">
                  <c:v>0.39581005586592138</c:v>
                </c:pt>
                <c:pt idx="206">
                  <c:v>0.39581005586592138</c:v>
                </c:pt>
                <c:pt idx="207">
                  <c:v>0.39581005586592138</c:v>
                </c:pt>
                <c:pt idx="208">
                  <c:v>0.39581005586592138</c:v>
                </c:pt>
                <c:pt idx="209">
                  <c:v>0.39581005586592138</c:v>
                </c:pt>
                <c:pt idx="210">
                  <c:v>0.39581005586592138</c:v>
                </c:pt>
                <c:pt idx="211">
                  <c:v>0.39581005586592138</c:v>
                </c:pt>
                <c:pt idx="212">
                  <c:v>0.39581005586592138</c:v>
                </c:pt>
                <c:pt idx="213">
                  <c:v>0.39581005586592138</c:v>
                </c:pt>
                <c:pt idx="214">
                  <c:v>0.39581005586592138</c:v>
                </c:pt>
                <c:pt idx="215">
                  <c:v>0.39581005586592138</c:v>
                </c:pt>
                <c:pt idx="216">
                  <c:v>0.39581005586592138</c:v>
                </c:pt>
                <c:pt idx="217">
                  <c:v>0.39581005586592138</c:v>
                </c:pt>
                <c:pt idx="218">
                  <c:v>0.39581005586592138</c:v>
                </c:pt>
                <c:pt idx="219">
                  <c:v>0.39581005586592138</c:v>
                </c:pt>
                <c:pt idx="220">
                  <c:v>0.39581005586592138</c:v>
                </c:pt>
                <c:pt idx="221">
                  <c:v>0.39581005586592138</c:v>
                </c:pt>
                <c:pt idx="222">
                  <c:v>0.39618249534450606</c:v>
                </c:pt>
                <c:pt idx="223">
                  <c:v>0.39618249534450606</c:v>
                </c:pt>
                <c:pt idx="224">
                  <c:v>0.39618249534450606</c:v>
                </c:pt>
                <c:pt idx="225">
                  <c:v>0.39618249534450606</c:v>
                </c:pt>
                <c:pt idx="226">
                  <c:v>0.39618249534450606</c:v>
                </c:pt>
                <c:pt idx="227">
                  <c:v>0.39618249534450606</c:v>
                </c:pt>
                <c:pt idx="228">
                  <c:v>0.39618249534450606</c:v>
                </c:pt>
                <c:pt idx="229">
                  <c:v>0.39618249534450606</c:v>
                </c:pt>
                <c:pt idx="230">
                  <c:v>0.39618249534450606</c:v>
                </c:pt>
                <c:pt idx="231">
                  <c:v>0.39618249534450606</c:v>
                </c:pt>
                <c:pt idx="232">
                  <c:v>0.39729981378025997</c:v>
                </c:pt>
                <c:pt idx="233">
                  <c:v>0.39729981378025997</c:v>
                </c:pt>
                <c:pt idx="234">
                  <c:v>0.3974860335195527</c:v>
                </c:pt>
                <c:pt idx="235">
                  <c:v>0.3974860335195527</c:v>
                </c:pt>
                <c:pt idx="236">
                  <c:v>0.3974860335195527</c:v>
                </c:pt>
                <c:pt idx="237">
                  <c:v>0.3974860335195527</c:v>
                </c:pt>
                <c:pt idx="238">
                  <c:v>0.41052141527001801</c:v>
                </c:pt>
                <c:pt idx="239">
                  <c:v>0.41145251396647969</c:v>
                </c:pt>
                <c:pt idx="240">
                  <c:v>0.41145251396647969</c:v>
                </c:pt>
                <c:pt idx="241">
                  <c:v>0.41340782122904951</c:v>
                </c:pt>
                <c:pt idx="242">
                  <c:v>0.41340782122904951</c:v>
                </c:pt>
                <c:pt idx="243">
                  <c:v>0.41340782122904951</c:v>
                </c:pt>
                <c:pt idx="244">
                  <c:v>0.41340782122904951</c:v>
                </c:pt>
                <c:pt idx="245">
                  <c:v>0.41340782122904951</c:v>
                </c:pt>
                <c:pt idx="246">
                  <c:v>0.41340782122904951</c:v>
                </c:pt>
                <c:pt idx="247">
                  <c:v>0.41354748603351899</c:v>
                </c:pt>
                <c:pt idx="248">
                  <c:v>0.41354748603351899</c:v>
                </c:pt>
                <c:pt idx="249">
                  <c:v>0.41354748603351899</c:v>
                </c:pt>
                <c:pt idx="250">
                  <c:v>0.41354748603351899</c:v>
                </c:pt>
                <c:pt idx="251">
                  <c:v>0.41354748603351899</c:v>
                </c:pt>
                <c:pt idx="252">
                  <c:v>0.41354748603351899</c:v>
                </c:pt>
                <c:pt idx="253">
                  <c:v>0.41354748603351899</c:v>
                </c:pt>
                <c:pt idx="254">
                  <c:v>0.41354748603351899</c:v>
                </c:pt>
                <c:pt idx="255">
                  <c:v>0.41354748603351899</c:v>
                </c:pt>
                <c:pt idx="256">
                  <c:v>0.41354748603351899</c:v>
                </c:pt>
                <c:pt idx="257">
                  <c:v>0.41354748603351899</c:v>
                </c:pt>
                <c:pt idx="258">
                  <c:v>0.41354748603351899</c:v>
                </c:pt>
                <c:pt idx="259">
                  <c:v>0.41396648044692652</c:v>
                </c:pt>
                <c:pt idx="260">
                  <c:v>0.41396648044692652</c:v>
                </c:pt>
                <c:pt idx="261">
                  <c:v>0.41522346368715002</c:v>
                </c:pt>
                <c:pt idx="262">
                  <c:v>0.41662011173184299</c:v>
                </c:pt>
                <c:pt idx="263">
                  <c:v>0.41675977653631202</c:v>
                </c:pt>
                <c:pt idx="264">
                  <c:v>0.41675977653631202</c:v>
                </c:pt>
                <c:pt idx="265">
                  <c:v>0.41675977653631202</c:v>
                </c:pt>
                <c:pt idx="266">
                  <c:v>0.41675977653631202</c:v>
                </c:pt>
                <c:pt idx="267">
                  <c:v>0.41829608938547402</c:v>
                </c:pt>
                <c:pt idx="268">
                  <c:v>0.41829608938547402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45BC-4CAB-AB48-61E2EAA96ABC}"/>
            </c:ext>
          </c:extLst>
        </c:ser>
        <c:ser>
          <c:idx val="0"/>
          <c:order val="2"/>
          <c:tx>
            <c:v>AC</c:v>
          </c:tx>
          <c:spPr>
            <a:ln w="952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hade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shade val="65000"/>
                  </a:schemeClr>
                </a:solidFill>
                <a:round/>
              </a:ln>
              <a:effectLst/>
            </c:spPr>
          </c:marker>
          <c:xVal>
            <c:numRef>
              <c:f>工作表1!$I$11:$I$35</c:f>
              <c:numCache>
                <c:formatCode>General</c:formatCode>
                <c:ptCount val="25"/>
                <c:pt idx="0">
                  <c:v>0</c:v>
                </c:pt>
                <c:pt idx="1">
                  <c:v>3</c:v>
                </c:pt>
                <c:pt idx="2">
                  <c:v>16</c:v>
                </c:pt>
                <c:pt idx="3">
                  <c:v>26</c:v>
                </c:pt>
                <c:pt idx="4">
                  <c:v>36</c:v>
                </c:pt>
                <c:pt idx="5">
                  <c:v>46</c:v>
                </c:pt>
                <c:pt idx="6">
                  <c:v>55</c:v>
                </c:pt>
                <c:pt idx="7">
                  <c:v>65</c:v>
                </c:pt>
                <c:pt idx="8">
                  <c:v>74</c:v>
                </c:pt>
                <c:pt idx="9">
                  <c:v>86</c:v>
                </c:pt>
                <c:pt idx="10">
                  <c:v>96</c:v>
                </c:pt>
                <c:pt idx="11">
                  <c:v>110</c:v>
                </c:pt>
                <c:pt idx="12">
                  <c:v>120</c:v>
                </c:pt>
                <c:pt idx="13">
                  <c:v>133</c:v>
                </c:pt>
                <c:pt idx="14">
                  <c:v>146</c:v>
                </c:pt>
                <c:pt idx="15">
                  <c:v>185</c:v>
                </c:pt>
                <c:pt idx="16">
                  <c:v>195</c:v>
                </c:pt>
                <c:pt idx="17">
                  <c:v>204</c:v>
                </c:pt>
                <c:pt idx="18">
                  <c:v>213</c:v>
                </c:pt>
                <c:pt idx="19">
                  <c:v>229</c:v>
                </c:pt>
                <c:pt idx="20">
                  <c:v>240</c:v>
                </c:pt>
                <c:pt idx="21">
                  <c:v>250</c:v>
                </c:pt>
                <c:pt idx="22">
                  <c:v>259</c:v>
                </c:pt>
                <c:pt idx="23">
                  <c:v>269</c:v>
                </c:pt>
                <c:pt idx="24">
                  <c:v>279</c:v>
                </c:pt>
              </c:numCache>
            </c:numRef>
          </c:xVal>
          <c:yVal>
            <c:numRef>
              <c:f>工作表1!$J$11:$J$35</c:f>
              <c:numCache>
                <c:formatCode>General</c:formatCode>
                <c:ptCount val="25"/>
                <c:pt idx="0">
                  <c:v>0</c:v>
                </c:pt>
                <c:pt idx="1">
                  <c:v>0.25</c:v>
                </c:pt>
                <c:pt idx="2">
                  <c:v>0.28846153846153799</c:v>
                </c:pt>
                <c:pt idx="3">
                  <c:v>0.32692307692307598</c:v>
                </c:pt>
                <c:pt idx="4">
                  <c:v>0.36538461538461497</c:v>
                </c:pt>
                <c:pt idx="5">
                  <c:v>0.40384615384615302</c:v>
                </c:pt>
                <c:pt idx="6">
                  <c:v>0.44230769230769201</c:v>
                </c:pt>
                <c:pt idx="7">
                  <c:v>0.48076923076923</c:v>
                </c:pt>
                <c:pt idx="8">
                  <c:v>0.51923076923076905</c:v>
                </c:pt>
                <c:pt idx="9">
                  <c:v>0.53525641025641002</c:v>
                </c:pt>
                <c:pt idx="10">
                  <c:v>0.57371794871794801</c:v>
                </c:pt>
                <c:pt idx="11">
                  <c:v>0.57371794871794801</c:v>
                </c:pt>
                <c:pt idx="12">
                  <c:v>0.612179487179487</c:v>
                </c:pt>
                <c:pt idx="13">
                  <c:v>0.62820512820512797</c:v>
                </c:pt>
                <c:pt idx="14">
                  <c:v>0.63141025641025605</c:v>
                </c:pt>
                <c:pt idx="15">
                  <c:v>0.66987179487179405</c:v>
                </c:pt>
                <c:pt idx="16">
                  <c:v>0.67628205128205099</c:v>
                </c:pt>
                <c:pt idx="17">
                  <c:v>0.71474358974358898</c:v>
                </c:pt>
                <c:pt idx="18">
                  <c:v>0.72435897435897401</c:v>
                </c:pt>
                <c:pt idx="19">
                  <c:v>0.73397435897435803</c:v>
                </c:pt>
                <c:pt idx="20">
                  <c:v>0.74038461538461497</c:v>
                </c:pt>
                <c:pt idx="21">
                  <c:v>0.74038461538461497</c:v>
                </c:pt>
                <c:pt idx="22">
                  <c:v>0.74038461538461497</c:v>
                </c:pt>
                <c:pt idx="23">
                  <c:v>0.75</c:v>
                </c:pt>
                <c:pt idx="24">
                  <c:v>0.76602564102564097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45BC-4CAB-AB48-61E2EAA96A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3289488"/>
        <c:axId val="473282416"/>
      </c:scatterChart>
      <c:valAx>
        <c:axId val="473289488"/>
        <c:scaling>
          <c:orientation val="minMax"/>
          <c:max val="270"/>
          <c:min val="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73282416"/>
        <c:crosses val="autoZero"/>
        <c:crossBetween val="midCat"/>
      </c:valAx>
      <c:valAx>
        <c:axId val="4732824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73289488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strRef>
              <c:f>工作表1!$I$3</c:f>
              <c:strCache>
                <c:ptCount val="1"/>
                <c:pt idx="0">
                  <c:v>monkey</c:v>
                </c:pt>
              </c:strCache>
            </c:strRef>
          </c:tx>
          <c:spPr>
            <a:ln w="952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tint val="65000"/>
                  </a:schemeClr>
                </a:solidFill>
                <a:round/>
              </a:ln>
              <a:effectLst/>
            </c:spPr>
          </c:marker>
          <c:yVal>
            <c:numRef>
              <c:f>工作表1!$I$4:$I$300</c:f>
              <c:numCache>
                <c:formatCode>General</c:formatCode>
                <c:ptCount val="297"/>
                <c:pt idx="0">
                  <c:v>0.199471947194719</c:v>
                </c:pt>
                <c:pt idx="1">
                  <c:v>0.27564356435643517</c:v>
                </c:pt>
                <c:pt idx="2">
                  <c:v>0.31056105610560997</c:v>
                </c:pt>
                <c:pt idx="3">
                  <c:v>0.33544554455445497</c:v>
                </c:pt>
                <c:pt idx="4">
                  <c:v>0.35940594059405917</c:v>
                </c:pt>
                <c:pt idx="5">
                  <c:v>0.36884488448844854</c:v>
                </c:pt>
                <c:pt idx="6">
                  <c:v>0.37676567656765636</c:v>
                </c:pt>
                <c:pt idx="7">
                  <c:v>0.37973597359735939</c:v>
                </c:pt>
                <c:pt idx="8">
                  <c:v>0.38224422442244177</c:v>
                </c:pt>
                <c:pt idx="9">
                  <c:v>0.38356435643564318</c:v>
                </c:pt>
                <c:pt idx="10">
                  <c:v>0.40079207920792037</c:v>
                </c:pt>
                <c:pt idx="11">
                  <c:v>0.40613861386138589</c:v>
                </c:pt>
                <c:pt idx="12">
                  <c:v>0.41082508250825062</c:v>
                </c:pt>
                <c:pt idx="13">
                  <c:v>0.41716171617161679</c:v>
                </c:pt>
                <c:pt idx="14">
                  <c:v>0.41722772277227682</c:v>
                </c:pt>
                <c:pt idx="15">
                  <c:v>0.42085808580858053</c:v>
                </c:pt>
                <c:pt idx="16">
                  <c:v>0.42402640264026381</c:v>
                </c:pt>
                <c:pt idx="17">
                  <c:v>0.42567656765676543</c:v>
                </c:pt>
                <c:pt idx="18">
                  <c:v>0.43141914191419106</c:v>
                </c:pt>
                <c:pt idx="19">
                  <c:v>0.43359735973597324</c:v>
                </c:pt>
                <c:pt idx="20">
                  <c:v>0.43557755775577522</c:v>
                </c:pt>
                <c:pt idx="21">
                  <c:v>0.43643564356435605</c:v>
                </c:pt>
                <c:pt idx="22">
                  <c:v>0.44382838283828346</c:v>
                </c:pt>
                <c:pt idx="23">
                  <c:v>0.45326732673267289</c:v>
                </c:pt>
                <c:pt idx="24">
                  <c:v>0.45386138613861349</c:v>
                </c:pt>
                <c:pt idx="25">
                  <c:v>0.4570957095709568</c:v>
                </c:pt>
                <c:pt idx="26">
                  <c:v>0.45841584158415827</c:v>
                </c:pt>
                <c:pt idx="27">
                  <c:v>0.45841584158415827</c:v>
                </c:pt>
                <c:pt idx="28">
                  <c:v>0.47112211221122102</c:v>
                </c:pt>
                <c:pt idx="29">
                  <c:v>0.4746699669966995</c:v>
                </c:pt>
                <c:pt idx="30">
                  <c:v>0.48061056105610522</c:v>
                </c:pt>
                <c:pt idx="31">
                  <c:v>0.48085808580858047</c:v>
                </c:pt>
                <c:pt idx="32">
                  <c:v>0.4897689768976895</c:v>
                </c:pt>
                <c:pt idx="33">
                  <c:v>0.49306930693069306</c:v>
                </c:pt>
                <c:pt idx="34">
                  <c:v>0.49306930693069306</c:v>
                </c:pt>
                <c:pt idx="35">
                  <c:v>0.49950495049504917</c:v>
                </c:pt>
                <c:pt idx="36">
                  <c:v>0.50684818481848182</c:v>
                </c:pt>
                <c:pt idx="37">
                  <c:v>0.5125412541254124</c:v>
                </c:pt>
                <c:pt idx="38">
                  <c:v>0.5125412541254124</c:v>
                </c:pt>
                <c:pt idx="39">
                  <c:v>0.51265126512651227</c:v>
                </c:pt>
                <c:pt idx="40">
                  <c:v>0.52354235423542306</c:v>
                </c:pt>
                <c:pt idx="41">
                  <c:v>0.52574257425742532</c:v>
                </c:pt>
                <c:pt idx="42">
                  <c:v>0.52629262926292597</c:v>
                </c:pt>
                <c:pt idx="43">
                  <c:v>0.52662266226622634</c:v>
                </c:pt>
                <c:pt idx="44">
                  <c:v>0.52662266226622634</c:v>
                </c:pt>
                <c:pt idx="45">
                  <c:v>0.52662266226622634</c:v>
                </c:pt>
                <c:pt idx="46">
                  <c:v>0.52970297029702929</c:v>
                </c:pt>
                <c:pt idx="47">
                  <c:v>0.5305830583058303</c:v>
                </c:pt>
                <c:pt idx="48">
                  <c:v>0.5305830583058303</c:v>
                </c:pt>
                <c:pt idx="49">
                  <c:v>0.5305830583058303</c:v>
                </c:pt>
                <c:pt idx="50">
                  <c:v>0.53080308030803069</c:v>
                </c:pt>
                <c:pt idx="51">
                  <c:v>0.53751375137513702</c:v>
                </c:pt>
                <c:pt idx="52">
                  <c:v>0.53828382838283806</c:v>
                </c:pt>
                <c:pt idx="53">
                  <c:v>0.53839383938393803</c:v>
                </c:pt>
                <c:pt idx="54">
                  <c:v>0.53883388338833837</c:v>
                </c:pt>
                <c:pt idx="55">
                  <c:v>0.53905390539053866</c:v>
                </c:pt>
                <c:pt idx="56">
                  <c:v>0.53905390539053866</c:v>
                </c:pt>
                <c:pt idx="57">
                  <c:v>0.53905390539053866</c:v>
                </c:pt>
                <c:pt idx="58">
                  <c:v>0.53905390539053866</c:v>
                </c:pt>
                <c:pt idx="59">
                  <c:v>0.54653465346534602</c:v>
                </c:pt>
                <c:pt idx="60">
                  <c:v>0.54774477447744729</c:v>
                </c:pt>
                <c:pt idx="61">
                  <c:v>0.54774477447744729</c:v>
                </c:pt>
                <c:pt idx="62">
                  <c:v>0.54774477447744729</c:v>
                </c:pt>
                <c:pt idx="63">
                  <c:v>0.54774477447744729</c:v>
                </c:pt>
                <c:pt idx="64">
                  <c:v>0.54862486248624842</c:v>
                </c:pt>
                <c:pt idx="65">
                  <c:v>0.55269526952695236</c:v>
                </c:pt>
                <c:pt idx="66">
                  <c:v>0.55610561056105567</c:v>
                </c:pt>
                <c:pt idx="67">
                  <c:v>0.55610561056105567</c:v>
                </c:pt>
                <c:pt idx="68">
                  <c:v>0.55610561056105567</c:v>
                </c:pt>
                <c:pt idx="69">
                  <c:v>0.55654565456545635</c:v>
                </c:pt>
                <c:pt idx="70">
                  <c:v>0.55654565456545635</c:v>
                </c:pt>
                <c:pt idx="71">
                  <c:v>0.55654565456545635</c:v>
                </c:pt>
                <c:pt idx="72">
                  <c:v>0.55819581958195796</c:v>
                </c:pt>
                <c:pt idx="73">
                  <c:v>0.55863586358635831</c:v>
                </c:pt>
                <c:pt idx="74">
                  <c:v>0.55863586358635831</c:v>
                </c:pt>
                <c:pt idx="75">
                  <c:v>0.55863586358635831</c:v>
                </c:pt>
                <c:pt idx="76">
                  <c:v>0.55863586358635831</c:v>
                </c:pt>
                <c:pt idx="77">
                  <c:v>0.55863586358635831</c:v>
                </c:pt>
                <c:pt idx="78">
                  <c:v>0.55874587458745839</c:v>
                </c:pt>
                <c:pt idx="79">
                  <c:v>0.55874587458745839</c:v>
                </c:pt>
                <c:pt idx="80">
                  <c:v>0.55874587458745839</c:v>
                </c:pt>
                <c:pt idx="81">
                  <c:v>0.55874587458745839</c:v>
                </c:pt>
                <c:pt idx="82">
                  <c:v>0.55874587458745839</c:v>
                </c:pt>
                <c:pt idx="83">
                  <c:v>0.55874587458745839</c:v>
                </c:pt>
                <c:pt idx="84">
                  <c:v>0.55874587458745839</c:v>
                </c:pt>
                <c:pt idx="85">
                  <c:v>0.55874587458745839</c:v>
                </c:pt>
                <c:pt idx="86">
                  <c:v>0.55874587458745839</c:v>
                </c:pt>
                <c:pt idx="87">
                  <c:v>0.55874587458745839</c:v>
                </c:pt>
                <c:pt idx="88">
                  <c:v>0.55874587458745839</c:v>
                </c:pt>
                <c:pt idx="89">
                  <c:v>0.55874587458745839</c:v>
                </c:pt>
                <c:pt idx="90">
                  <c:v>0.55874587458745839</c:v>
                </c:pt>
                <c:pt idx="91">
                  <c:v>0.55874587458745839</c:v>
                </c:pt>
                <c:pt idx="92">
                  <c:v>0.55896589658965867</c:v>
                </c:pt>
                <c:pt idx="93">
                  <c:v>0.55896589658965867</c:v>
                </c:pt>
                <c:pt idx="94">
                  <c:v>0.55896589658965867</c:v>
                </c:pt>
                <c:pt idx="95">
                  <c:v>0.55973597359735938</c:v>
                </c:pt>
                <c:pt idx="96">
                  <c:v>0.55973597359735938</c:v>
                </c:pt>
                <c:pt idx="97">
                  <c:v>0.55984598459845936</c:v>
                </c:pt>
                <c:pt idx="98">
                  <c:v>0.55995599559955966</c:v>
                </c:pt>
                <c:pt idx="99">
                  <c:v>0.56006600660065997</c:v>
                </c:pt>
                <c:pt idx="100">
                  <c:v>0.56193619361936165</c:v>
                </c:pt>
                <c:pt idx="101">
                  <c:v>0.56435643564356397</c:v>
                </c:pt>
                <c:pt idx="102">
                  <c:v>0.56457645764576403</c:v>
                </c:pt>
                <c:pt idx="103">
                  <c:v>0.56600660066006536</c:v>
                </c:pt>
                <c:pt idx="104">
                  <c:v>0.56600660066006536</c:v>
                </c:pt>
                <c:pt idx="105">
                  <c:v>0.56666666666666599</c:v>
                </c:pt>
                <c:pt idx="106">
                  <c:v>0.56666666666666599</c:v>
                </c:pt>
                <c:pt idx="107">
                  <c:v>0.56688668866886627</c:v>
                </c:pt>
                <c:pt idx="108">
                  <c:v>0.5721672167216717</c:v>
                </c:pt>
                <c:pt idx="109">
                  <c:v>0.5721672167216717</c:v>
                </c:pt>
                <c:pt idx="110">
                  <c:v>0.5721672167216717</c:v>
                </c:pt>
                <c:pt idx="111">
                  <c:v>0.5721672167216717</c:v>
                </c:pt>
                <c:pt idx="112">
                  <c:v>0.5721672167216717</c:v>
                </c:pt>
                <c:pt idx="113">
                  <c:v>0.5721672167216717</c:v>
                </c:pt>
                <c:pt idx="114">
                  <c:v>0.5721672167216717</c:v>
                </c:pt>
                <c:pt idx="115">
                  <c:v>0.57436743674367396</c:v>
                </c:pt>
                <c:pt idx="116">
                  <c:v>0.57436743674367396</c:v>
                </c:pt>
                <c:pt idx="117">
                  <c:v>0.57436743674367396</c:v>
                </c:pt>
                <c:pt idx="118">
                  <c:v>0.57436743674367396</c:v>
                </c:pt>
                <c:pt idx="119">
                  <c:v>0.57535753575357507</c:v>
                </c:pt>
                <c:pt idx="120">
                  <c:v>0.57612761276127566</c:v>
                </c:pt>
                <c:pt idx="121">
                  <c:v>0.57612761276127566</c:v>
                </c:pt>
                <c:pt idx="122">
                  <c:v>0.57612761276127566</c:v>
                </c:pt>
                <c:pt idx="123">
                  <c:v>0.58063806380638006</c:v>
                </c:pt>
                <c:pt idx="124">
                  <c:v>0.58063806380638006</c:v>
                </c:pt>
                <c:pt idx="125">
                  <c:v>0.58514851485148467</c:v>
                </c:pt>
                <c:pt idx="126">
                  <c:v>0.58525852585258498</c:v>
                </c:pt>
                <c:pt idx="127">
                  <c:v>0.58635863586358594</c:v>
                </c:pt>
                <c:pt idx="128">
                  <c:v>0.58646864686468636</c:v>
                </c:pt>
                <c:pt idx="129">
                  <c:v>0.58646864686468636</c:v>
                </c:pt>
                <c:pt idx="130">
                  <c:v>0.58646864686468636</c:v>
                </c:pt>
                <c:pt idx="131">
                  <c:v>0.58646864686468636</c:v>
                </c:pt>
                <c:pt idx="132">
                  <c:v>0.58646864686468636</c:v>
                </c:pt>
                <c:pt idx="133">
                  <c:v>0.58646864686468636</c:v>
                </c:pt>
                <c:pt idx="134">
                  <c:v>0.58646864686468636</c:v>
                </c:pt>
                <c:pt idx="135">
                  <c:v>0.58833883388338792</c:v>
                </c:pt>
                <c:pt idx="136">
                  <c:v>0.5902090209020896</c:v>
                </c:pt>
                <c:pt idx="137">
                  <c:v>0.59141914191419098</c:v>
                </c:pt>
                <c:pt idx="138">
                  <c:v>0.59141914191419098</c:v>
                </c:pt>
                <c:pt idx="139">
                  <c:v>0.59141914191419098</c:v>
                </c:pt>
                <c:pt idx="140">
                  <c:v>0.59141914191419098</c:v>
                </c:pt>
                <c:pt idx="141">
                  <c:v>0.59141914191419098</c:v>
                </c:pt>
                <c:pt idx="142">
                  <c:v>0.59163916391639126</c:v>
                </c:pt>
                <c:pt idx="143">
                  <c:v>0.59163916391639126</c:v>
                </c:pt>
                <c:pt idx="144">
                  <c:v>0.59163916391639126</c:v>
                </c:pt>
                <c:pt idx="145">
                  <c:v>0.59163916391639126</c:v>
                </c:pt>
                <c:pt idx="146">
                  <c:v>0.59163916391639126</c:v>
                </c:pt>
                <c:pt idx="147">
                  <c:v>0.59163916391639126</c:v>
                </c:pt>
                <c:pt idx="148">
                  <c:v>0.59163916391639126</c:v>
                </c:pt>
                <c:pt idx="149">
                  <c:v>0.59163916391639126</c:v>
                </c:pt>
                <c:pt idx="150">
                  <c:v>0.5969196919691967</c:v>
                </c:pt>
                <c:pt idx="151">
                  <c:v>0.59801980198019766</c:v>
                </c:pt>
                <c:pt idx="152">
                  <c:v>0.59801980198019766</c:v>
                </c:pt>
                <c:pt idx="153">
                  <c:v>0.59801980198019766</c:v>
                </c:pt>
                <c:pt idx="154">
                  <c:v>0.59801980198019766</c:v>
                </c:pt>
                <c:pt idx="155">
                  <c:v>0.59801980198019766</c:v>
                </c:pt>
                <c:pt idx="156">
                  <c:v>0.59878987898789837</c:v>
                </c:pt>
                <c:pt idx="157">
                  <c:v>0.59878987898789837</c:v>
                </c:pt>
                <c:pt idx="158">
                  <c:v>0.59878987898789837</c:v>
                </c:pt>
                <c:pt idx="159">
                  <c:v>0.59878987898789837</c:v>
                </c:pt>
                <c:pt idx="160">
                  <c:v>0.59999999999999964</c:v>
                </c:pt>
                <c:pt idx="161">
                  <c:v>0.58795379537953751</c:v>
                </c:pt>
                <c:pt idx="162">
                  <c:v>0.58795379537953751</c:v>
                </c:pt>
                <c:pt idx="163">
                  <c:v>0.58795379537953751</c:v>
                </c:pt>
                <c:pt idx="164">
                  <c:v>0.58795379537953751</c:v>
                </c:pt>
                <c:pt idx="165">
                  <c:v>0.58795379537953751</c:v>
                </c:pt>
                <c:pt idx="166">
                  <c:v>0.58795379537953751</c:v>
                </c:pt>
                <c:pt idx="167">
                  <c:v>0.58795379537953751</c:v>
                </c:pt>
                <c:pt idx="168">
                  <c:v>0.58795379537953751</c:v>
                </c:pt>
                <c:pt idx="169">
                  <c:v>0.58795379537953751</c:v>
                </c:pt>
                <c:pt idx="170">
                  <c:v>0.58795379537953751</c:v>
                </c:pt>
                <c:pt idx="171">
                  <c:v>0.58795379537953751</c:v>
                </c:pt>
                <c:pt idx="172">
                  <c:v>0.58795379537953751</c:v>
                </c:pt>
                <c:pt idx="173">
                  <c:v>0.58795379537953751</c:v>
                </c:pt>
                <c:pt idx="174">
                  <c:v>0.58795379537953751</c:v>
                </c:pt>
                <c:pt idx="175">
                  <c:v>0.58795379537953751</c:v>
                </c:pt>
                <c:pt idx="176">
                  <c:v>0.58795379537953751</c:v>
                </c:pt>
                <c:pt idx="177">
                  <c:v>0.58795379537953751</c:v>
                </c:pt>
                <c:pt idx="178">
                  <c:v>0.58795379537953751</c:v>
                </c:pt>
                <c:pt idx="179">
                  <c:v>0.58861386138613803</c:v>
                </c:pt>
                <c:pt idx="180">
                  <c:v>0.58861386138613803</c:v>
                </c:pt>
                <c:pt idx="181">
                  <c:v>0.58861386138613803</c:v>
                </c:pt>
                <c:pt idx="182">
                  <c:v>0.58861386138613803</c:v>
                </c:pt>
                <c:pt idx="183">
                  <c:v>0.589438943894389</c:v>
                </c:pt>
                <c:pt idx="184">
                  <c:v>0.589438943894389</c:v>
                </c:pt>
                <c:pt idx="185">
                  <c:v>0.589438943894389</c:v>
                </c:pt>
                <c:pt idx="186">
                  <c:v>0.589438943894389</c:v>
                </c:pt>
                <c:pt idx="187">
                  <c:v>0.589438943894389</c:v>
                </c:pt>
                <c:pt idx="188">
                  <c:v>0.589438943894389</c:v>
                </c:pt>
                <c:pt idx="189">
                  <c:v>0.589438943894389</c:v>
                </c:pt>
                <c:pt idx="190">
                  <c:v>0.589438943894389</c:v>
                </c:pt>
                <c:pt idx="191">
                  <c:v>0.589438943894389</c:v>
                </c:pt>
                <c:pt idx="192">
                  <c:v>0.589438943894389</c:v>
                </c:pt>
                <c:pt idx="193">
                  <c:v>0.589438943894389</c:v>
                </c:pt>
                <c:pt idx="194">
                  <c:v>0.589438943894389</c:v>
                </c:pt>
                <c:pt idx="195">
                  <c:v>0.589438943894389</c:v>
                </c:pt>
                <c:pt idx="196">
                  <c:v>0.589438943894389</c:v>
                </c:pt>
                <c:pt idx="197">
                  <c:v>0.589438943894389</c:v>
                </c:pt>
                <c:pt idx="198">
                  <c:v>0.589438943894389</c:v>
                </c:pt>
                <c:pt idx="199">
                  <c:v>0.589438943894389</c:v>
                </c:pt>
                <c:pt idx="200">
                  <c:v>0.589438943894389</c:v>
                </c:pt>
                <c:pt idx="201">
                  <c:v>0.589438943894389</c:v>
                </c:pt>
                <c:pt idx="202">
                  <c:v>0.589438943894389</c:v>
                </c:pt>
                <c:pt idx="203">
                  <c:v>0.589438943894389</c:v>
                </c:pt>
                <c:pt idx="204">
                  <c:v>0.589438943894389</c:v>
                </c:pt>
                <c:pt idx="205">
                  <c:v>0.589438943894389</c:v>
                </c:pt>
                <c:pt idx="206">
                  <c:v>0.589438943894389</c:v>
                </c:pt>
                <c:pt idx="207">
                  <c:v>0.589438943894389</c:v>
                </c:pt>
                <c:pt idx="208">
                  <c:v>0.589438943894389</c:v>
                </c:pt>
                <c:pt idx="209">
                  <c:v>0.589438943894389</c:v>
                </c:pt>
                <c:pt idx="210">
                  <c:v>0.589438943894389</c:v>
                </c:pt>
                <c:pt idx="211">
                  <c:v>0.5899339933993395</c:v>
                </c:pt>
                <c:pt idx="212">
                  <c:v>0.5899339933993395</c:v>
                </c:pt>
                <c:pt idx="213">
                  <c:v>0.5899339933993395</c:v>
                </c:pt>
                <c:pt idx="214">
                  <c:v>0.5899339933993395</c:v>
                </c:pt>
                <c:pt idx="215">
                  <c:v>0.59290429042904247</c:v>
                </c:pt>
                <c:pt idx="216">
                  <c:v>0.59290429042904247</c:v>
                </c:pt>
                <c:pt idx="217">
                  <c:v>0.59290429042904247</c:v>
                </c:pt>
                <c:pt idx="218">
                  <c:v>0.59290429042904247</c:v>
                </c:pt>
                <c:pt idx="219">
                  <c:v>0.59290429042904247</c:v>
                </c:pt>
                <c:pt idx="220">
                  <c:v>0.59290429042904247</c:v>
                </c:pt>
                <c:pt idx="221">
                  <c:v>0.59290429042904247</c:v>
                </c:pt>
                <c:pt idx="222">
                  <c:v>0.59290429042904247</c:v>
                </c:pt>
                <c:pt idx="223">
                  <c:v>0.59290429042904247</c:v>
                </c:pt>
                <c:pt idx="224">
                  <c:v>0.59306930693069249</c:v>
                </c:pt>
                <c:pt idx="225">
                  <c:v>0.59306930693069249</c:v>
                </c:pt>
                <c:pt idx="226">
                  <c:v>0.59306930693069249</c:v>
                </c:pt>
                <c:pt idx="227">
                  <c:v>0.59306930693069249</c:v>
                </c:pt>
                <c:pt idx="228">
                  <c:v>0.59306930693069249</c:v>
                </c:pt>
                <c:pt idx="229">
                  <c:v>0.59306930693069249</c:v>
                </c:pt>
                <c:pt idx="230">
                  <c:v>0.59306930693069249</c:v>
                </c:pt>
                <c:pt idx="231">
                  <c:v>0.59653465346534595</c:v>
                </c:pt>
                <c:pt idx="232">
                  <c:v>0.59653465346534595</c:v>
                </c:pt>
                <c:pt idx="233">
                  <c:v>0.59653465346534595</c:v>
                </c:pt>
                <c:pt idx="234">
                  <c:v>0.59653465346534595</c:v>
                </c:pt>
                <c:pt idx="235">
                  <c:v>0.59653465346534595</c:v>
                </c:pt>
                <c:pt idx="236">
                  <c:v>0.59653465346534595</c:v>
                </c:pt>
                <c:pt idx="237">
                  <c:v>0.59653465346534595</c:v>
                </c:pt>
                <c:pt idx="238">
                  <c:v>0.59686468646864654</c:v>
                </c:pt>
                <c:pt idx="239">
                  <c:v>0.59686468646864654</c:v>
                </c:pt>
                <c:pt idx="240">
                  <c:v>0.60049504950495003</c:v>
                </c:pt>
                <c:pt idx="241">
                  <c:v>0.60049504950495003</c:v>
                </c:pt>
                <c:pt idx="242">
                  <c:v>0.60082508250824995</c:v>
                </c:pt>
                <c:pt idx="243">
                  <c:v>0.60115511551155043</c:v>
                </c:pt>
                <c:pt idx="244">
                  <c:v>0.60115511551155043</c:v>
                </c:pt>
                <c:pt idx="245">
                  <c:v>0.60115511551155043</c:v>
                </c:pt>
                <c:pt idx="246">
                  <c:v>0.60115511551155043</c:v>
                </c:pt>
                <c:pt idx="247">
                  <c:v>0.60115511551155043</c:v>
                </c:pt>
                <c:pt idx="248">
                  <c:v>0.60115511551155043</c:v>
                </c:pt>
                <c:pt idx="249">
                  <c:v>0.60115511551155043</c:v>
                </c:pt>
                <c:pt idx="250">
                  <c:v>0.59537953795379495</c:v>
                </c:pt>
                <c:pt idx="251">
                  <c:v>0.59537953795379495</c:v>
                </c:pt>
                <c:pt idx="252">
                  <c:v>0.59537953795379495</c:v>
                </c:pt>
                <c:pt idx="253">
                  <c:v>0.59537953795379495</c:v>
                </c:pt>
                <c:pt idx="254">
                  <c:v>0.59537953795379495</c:v>
                </c:pt>
                <c:pt idx="255">
                  <c:v>0.59537953795379495</c:v>
                </c:pt>
                <c:pt idx="256">
                  <c:v>0.59537953795379495</c:v>
                </c:pt>
                <c:pt idx="257">
                  <c:v>0.59537953795379495</c:v>
                </c:pt>
                <c:pt idx="258">
                  <c:v>0.59537953795379495</c:v>
                </c:pt>
                <c:pt idx="259">
                  <c:v>0.59537953795379495</c:v>
                </c:pt>
                <c:pt idx="260">
                  <c:v>0.59537953795379495</c:v>
                </c:pt>
                <c:pt idx="261">
                  <c:v>0.59537953795379495</c:v>
                </c:pt>
                <c:pt idx="262">
                  <c:v>0.59537953795379495</c:v>
                </c:pt>
                <c:pt idx="263">
                  <c:v>0.59537953795379495</c:v>
                </c:pt>
                <c:pt idx="264">
                  <c:v>0.59537953795379495</c:v>
                </c:pt>
                <c:pt idx="265">
                  <c:v>0.59537953795379495</c:v>
                </c:pt>
                <c:pt idx="266">
                  <c:v>0.59537953795379495</c:v>
                </c:pt>
                <c:pt idx="267">
                  <c:v>0.59537953795379495</c:v>
                </c:pt>
                <c:pt idx="268">
                  <c:v>0.59537953795379495</c:v>
                </c:pt>
                <c:pt idx="269">
                  <c:v>0.59537953795379495</c:v>
                </c:pt>
                <c:pt idx="270">
                  <c:v>0.59537953795379495</c:v>
                </c:pt>
                <c:pt idx="271">
                  <c:v>0.59537953795379495</c:v>
                </c:pt>
                <c:pt idx="272">
                  <c:v>0.59537953795379495</c:v>
                </c:pt>
                <c:pt idx="273">
                  <c:v>0.59570957095709498</c:v>
                </c:pt>
                <c:pt idx="274">
                  <c:v>0.60330033003300298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A2B-4A81-8C5D-90C8D4B5D37F}"/>
            </c:ext>
          </c:extLst>
        </c:ser>
        <c:ser>
          <c:idx val="1"/>
          <c:order val="1"/>
          <c:tx>
            <c:strRef>
              <c:f>工作表1!$H$3</c:f>
              <c:strCache>
                <c:ptCount val="1"/>
                <c:pt idx="0">
                  <c:v>CT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yVal>
            <c:numRef>
              <c:f>工作表1!$H$4:$H$300</c:f>
              <c:numCache>
                <c:formatCode>General</c:formatCode>
                <c:ptCount val="297"/>
                <c:pt idx="0">
                  <c:v>0.22217821782178163</c:v>
                </c:pt>
                <c:pt idx="1">
                  <c:v>0.2850165016501644</c:v>
                </c:pt>
                <c:pt idx="2">
                  <c:v>0.30673267326732639</c:v>
                </c:pt>
                <c:pt idx="3">
                  <c:v>0.3387458745874582</c:v>
                </c:pt>
                <c:pt idx="4">
                  <c:v>0.34310231023102261</c:v>
                </c:pt>
                <c:pt idx="5">
                  <c:v>0.35881188118811858</c:v>
                </c:pt>
                <c:pt idx="6">
                  <c:v>0.35914191419141883</c:v>
                </c:pt>
                <c:pt idx="7">
                  <c:v>0.37590759075907559</c:v>
                </c:pt>
                <c:pt idx="8">
                  <c:v>0.37973597359735944</c:v>
                </c:pt>
                <c:pt idx="9">
                  <c:v>0.38257425742574219</c:v>
                </c:pt>
                <c:pt idx="10">
                  <c:v>0.39313531353135261</c:v>
                </c:pt>
                <c:pt idx="11">
                  <c:v>0.40019801980197955</c:v>
                </c:pt>
                <c:pt idx="12">
                  <c:v>0.40363036303630323</c:v>
                </c:pt>
                <c:pt idx="13">
                  <c:v>0.41214521452145181</c:v>
                </c:pt>
                <c:pt idx="14">
                  <c:v>0.42303630363036265</c:v>
                </c:pt>
                <c:pt idx="15">
                  <c:v>0.42745874587458699</c:v>
                </c:pt>
                <c:pt idx="16">
                  <c:v>0.42765676567656719</c:v>
                </c:pt>
                <c:pt idx="17">
                  <c:v>0.43247524752475197</c:v>
                </c:pt>
                <c:pt idx="18">
                  <c:v>0.4327392739273922</c:v>
                </c:pt>
                <c:pt idx="19">
                  <c:v>0.44006600660065942</c:v>
                </c:pt>
                <c:pt idx="20">
                  <c:v>0.44514851485148438</c:v>
                </c:pt>
                <c:pt idx="21">
                  <c:v>0.44811881188118735</c:v>
                </c:pt>
                <c:pt idx="22">
                  <c:v>0.44963696369636902</c:v>
                </c:pt>
                <c:pt idx="23">
                  <c:v>0.45095709570957021</c:v>
                </c:pt>
                <c:pt idx="24">
                  <c:v>0.45108910891089044</c:v>
                </c:pt>
                <c:pt idx="25">
                  <c:v>0.45749174917491697</c:v>
                </c:pt>
                <c:pt idx="26">
                  <c:v>0.46244224422442182</c:v>
                </c:pt>
                <c:pt idx="27">
                  <c:v>0.46244224422442182</c:v>
                </c:pt>
                <c:pt idx="28">
                  <c:v>0.46244224422442182</c:v>
                </c:pt>
                <c:pt idx="29">
                  <c:v>0.46193619361936172</c:v>
                </c:pt>
                <c:pt idx="30">
                  <c:v>0.47304730473047302</c:v>
                </c:pt>
                <c:pt idx="31">
                  <c:v>0.47744774477447732</c:v>
                </c:pt>
                <c:pt idx="32">
                  <c:v>0.48272827282728237</c:v>
                </c:pt>
                <c:pt idx="33">
                  <c:v>0.48272827282728237</c:v>
                </c:pt>
                <c:pt idx="34">
                  <c:v>0.48272827282728237</c:v>
                </c:pt>
                <c:pt idx="35">
                  <c:v>0.48305830583058268</c:v>
                </c:pt>
                <c:pt idx="36">
                  <c:v>0.48371837183718336</c:v>
                </c:pt>
                <c:pt idx="37">
                  <c:v>0.48371837183718336</c:v>
                </c:pt>
                <c:pt idx="38">
                  <c:v>0.48371837183718336</c:v>
                </c:pt>
                <c:pt idx="39">
                  <c:v>0.49185918591859129</c:v>
                </c:pt>
                <c:pt idx="40">
                  <c:v>0.49273927392739231</c:v>
                </c:pt>
                <c:pt idx="41">
                  <c:v>0.49273927392739231</c:v>
                </c:pt>
                <c:pt idx="42">
                  <c:v>0.49636963696369601</c:v>
                </c:pt>
                <c:pt idx="43">
                  <c:v>0.49867986798679831</c:v>
                </c:pt>
                <c:pt idx="44">
                  <c:v>0.49867986798679831</c:v>
                </c:pt>
                <c:pt idx="45">
                  <c:v>0.49867986798679831</c:v>
                </c:pt>
                <c:pt idx="46">
                  <c:v>0.49944994499449896</c:v>
                </c:pt>
                <c:pt idx="47">
                  <c:v>0.49944994499449896</c:v>
                </c:pt>
                <c:pt idx="48">
                  <c:v>0.50176017601760126</c:v>
                </c:pt>
                <c:pt idx="49">
                  <c:v>0.50176017601760126</c:v>
                </c:pt>
                <c:pt idx="50">
                  <c:v>0.50253025302530197</c:v>
                </c:pt>
                <c:pt idx="51">
                  <c:v>0.50253025302530197</c:v>
                </c:pt>
                <c:pt idx="52">
                  <c:v>0.50748074807480703</c:v>
                </c:pt>
                <c:pt idx="53">
                  <c:v>0.50748074807480703</c:v>
                </c:pt>
                <c:pt idx="54">
                  <c:v>0.50748074807480703</c:v>
                </c:pt>
                <c:pt idx="55">
                  <c:v>0.50946094609460901</c:v>
                </c:pt>
                <c:pt idx="56">
                  <c:v>0.50957095709570932</c:v>
                </c:pt>
                <c:pt idx="57">
                  <c:v>0.51089108910891057</c:v>
                </c:pt>
                <c:pt idx="58">
                  <c:v>0.51221122112211193</c:v>
                </c:pt>
                <c:pt idx="59">
                  <c:v>0.5151815181518149</c:v>
                </c:pt>
                <c:pt idx="60">
                  <c:v>0.5151815181518149</c:v>
                </c:pt>
                <c:pt idx="61">
                  <c:v>0.51573157315731522</c:v>
                </c:pt>
                <c:pt idx="62">
                  <c:v>0.51573157315731522</c:v>
                </c:pt>
                <c:pt idx="63">
                  <c:v>0.51573157315731522</c:v>
                </c:pt>
                <c:pt idx="64">
                  <c:v>0.52722772277227703</c:v>
                </c:pt>
                <c:pt idx="65">
                  <c:v>0.52722772277227703</c:v>
                </c:pt>
                <c:pt idx="66">
                  <c:v>0.52986798679867952</c:v>
                </c:pt>
                <c:pt idx="67">
                  <c:v>0.52986798679867952</c:v>
                </c:pt>
                <c:pt idx="68">
                  <c:v>0.52986798679867952</c:v>
                </c:pt>
                <c:pt idx="69">
                  <c:v>0.52986798679867952</c:v>
                </c:pt>
                <c:pt idx="70">
                  <c:v>0.52986798679867952</c:v>
                </c:pt>
                <c:pt idx="71">
                  <c:v>0.52986798679867952</c:v>
                </c:pt>
                <c:pt idx="72">
                  <c:v>0.53069306930693005</c:v>
                </c:pt>
                <c:pt idx="73">
                  <c:v>0.53069306930693005</c:v>
                </c:pt>
                <c:pt idx="74">
                  <c:v>0.53069306930693005</c:v>
                </c:pt>
                <c:pt idx="75">
                  <c:v>0.53069306930693005</c:v>
                </c:pt>
                <c:pt idx="76">
                  <c:v>0.53069306930693005</c:v>
                </c:pt>
                <c:pt idx="77">
                  <c:v>0.53069306930693005</c:v>
                </c:pt>
                <c:pt idx="78">
                  <c:v>0.53069306930693005</c:v>
                </c:pt>
                <c:pt idx="79">
                  <c:v>0.53118811881188055</c:v>
                </c:pt>
                <c:pt idx="80">
                  <c:v>0.53135313531353101</c:v>
                </c:pt>
                <c:pt idx="81">
                  <c:v>0.53135313531353101</c:v>
                </c:pt>
                <c:pt idx="82">
                  <c:v>0.54042904290428995</c:v>
                </c:pt>
                <c:pt idx="83">
                  <c:v>0.54323432343234246</c:v>
                </c:pt>
                <c:pt idx="84">
                  <c:v>0.54323432343234246</c:v>
                </c:pt>
                <c:pt idx="85">
                  <c:v>0.54504950495049453</c:v>
                </c:pt>
                <c:pt idx="86">
                  <c:v>0.54504950495049453</c:v>
                </c:pt>
                <c:pt idx="87">
                  <c:v>0.54504950495049453</c:v>
                </c:pt>
                <c:pt idx="88">
                  <c:v>0.54504950495049453</c:v>
                </c:pt>
                <c:pt idx="89">
                  <c:v>0.54603960396039553</c:v>
                </c:pt>
                <c:pt idx="90">
                  <c:v>0.54669966996699604</c:v>
                </c:pt>
                <c:pt idx="91">
                  <c:v>0.5468646864686465</c:v>
                </c:pt>
                <c:pt idx="92">
                  <c:v>0.5468646864686465</c:v>
                </c:pt>
                <c:pt idx="93">
                  <c:v>0.5468646864686465</c:v>
                </c:pt>
                <c:pt idx="94">
                  <c:v>0.5468646864686465</c:v>
                </c:pt>
                <c:pt idx="95">
                  <c:v>0.5521452145214516</c:v>
                </c:pt>
                <c:pt idx="96">
                  <c:v>0.55231023102310151</c:v>
                </c:pt>
                <c:pt idx="97">
                  <c:v>0.55231023102310151</c:v>
                </c:pt>
                <c:pt idx="98">
                  <c:v>0.55313531353135259</c:v>
                </c:pt>
                <c:pt idx="99">
                  <c:v>0.55808580858085755</c:v>
                </c:pt>
                <c:pt idx="100">
                  <c:v>0.55808580858085755</c:v>
                </c:pt>
                <c:pt idx="101">
                  <c:v>0.55808580858085755</c:v>
                </c:pt>
                <c:pt idx="102">
                  <c:v>0.55808580858085755</c:v>
                </c:pt>
                <c:pt idx="103">
                  <c:v>0.56188118811881149</c:v>
                </c:pt>
                <c:pt idx="104">
                  <c:v>0.56221122112211153</c:v>
                </c:pt>
                <c:pt idx="105">
                  <c:v>0.56336633663366298</c:v>
                </c:pt>
                <c:pt idx="106">
                  <c:v>0.56336633663366298</c:v>
                </c:pt>
                <c:pt idx="107">
                  <c:v>0.56336633663366298</c:v>
                </c:pt>
                <c:pt idx="108">
                  <c:v>0.56336633663366298</c:v>
                </c:pt>
                <c:pt idx="109">
                  <c:v>0.56336633663366298</c:v>
                </c:pt>
                <c:pt idx="110">
                  <c:v>0.56336633663366298</c:v>
                </c:pt>
                <c:pt idx="111">
                  <c:v>0.56336633663366298</c:v>
                </c:pt>
                <c:pt idx="112">
                  <c:v>0.56336633663366298</c:v>
                </c:pt>
                <c:pt idx="113">
                  <c:v>0.56369636963696346</c:v>
                </c:pt>
                <c:pt idx="114">
                  <c:v>0.56369636963696346</c:v>
                </c:pt>
                <c:pt idx="115">
                  <c:v>0.56369636963696346</c:v>
                </c:pt>
                <c:pt idx="116">
                  <c:v>0.56485148514851446</c:v>
                </c:pt>
                <c:pt idx="117">
                  <c:v>0.5651815181518145</c:v>
                </c:pt>
                <c:pt idx="118">
                  <c:v>0.5651815181518145</c:v>
                </c:pt>
                <c:pt idx="119">
                  <c:v>0.57095709570957043</c:v>
                </c:pt>
                <c:pt idx="120">
                  <c:v>0.57095709570957043</c:v>
                </c:pt>
                <c:pt idx="121">
                  <c:v>0.57095709570957043</c:v>
                </c:pt>
                <c:pt idx="122">
                  <c:v>0.57095709570957043</c:v>
                </c:pt>
                <c:pt idx="123">
                  <c:v>0.57095709570957043</c:v>
                </c:pt>
                <c:pt idx="124">
                  <c:v>0.57095709570957043</c:v>
                </c:pt>
                <c:pt idx="125">
                  <c:v>0.57095709570957043</c:v>
                </c:pt>
                <c:pt idx="126">
                  <c:v>0.57095709570957043</c:v>
                </c:pt>
                <c:pt idx="127">
                  <c:v>0.57095709570957043</c:v>
                </c:pt>
                <c:pt idx="128">
                  <c:v>0.57095709570957043</c:v>
                </c:pt>
                <c:pt idx="129">
                  <c:v>0.57095709570957043</c:v>
                </c:pt>
                <c:pt idx="130">
                  <c:v>0.57095709570957043</c:v>
                </c:pt>
                <c:pt idx="131">
                  <c:v>0.57095709570957043</c:v>
                </c:pt>
                <c:pt idx="132">
                  <c:v>0.57095709570957043</c:v>
                </c:pt>
                <c:pt idx="133">
                  <c:v>0.57095709570957043</c:v>
                </c:pt>
                <c:pt idx="134">
                  <c:v>0.57095709570957043</c:v>
                </c:pt>
                <c:pt idx="135">
                  <c:v>0.57095709570957043</c:v>
                </c:pt>
                <c:pt idx="136">
                  <c:v>0.57095709570957043</c:v>
                </c:pt>
                <c:pt idx="137">
                  <c:v>0.57475247524752449</c:v>
                </c:pt>
                <c:pt idx="138">
                  <c:v>0.57475247524752449</c:v>
                </c:pt>
                <c:pt idx="139">
                  <c:v>0.57475247524752449</c:v>
                </c:pt>
                <c:pt idx="140">
                  <c:v>0.57475247524752449</c:v>
                </c:pt>
                <c:pt idx="141">
                  <c:v>0.57475247524752449</c:v>
                </c:pt>
                <c:pt idx="142">
                  <c:v>0.57475247524752449</c:v>
                </c:pt>
                <c:pt idx="143">
                  <c:v>0.57475247524752449</c:v>
                </c:pt>
                <c:pt idx="144">
                  <c:v>0.57475247524752449</c:v>
                </c:pt>
                <c:pt idx="145">
                  <c:v>0.57475247524752449</c:v>
                </c:pt>
                <c:pt idx="146">
                  <c:v>0.58069306930693054</c:v>
                </c:pt>
                <c:pt idx="147">
                  <c:v>0.58069306930693054</c:v>
                </c:pt>
                <c:pt idx="148">
                  <c:v>0.58069306930693054</c:v>
                </c:pt>
                <c:pt idx="149">
                  <c:v>0.58069306930693054</c:v>
                </c:pt>
                <c:pt idx="150">
                  <c:v>0.58184818481848155</c:v>
                </c:pt>
                <c:pt idx="151">
                  <c:v>0.58184818481848155</c:v>
                </c:pt>
                <c:pt idx="152">
                  <c:v>0.58250825082508206</c:v>
                </c:pt>
                <c:pt idx="153">
                  <c:v>0.58250825082508206</c:v>
                </c:pt>
                <c:pt idx="154">
                  <c:v>0.58250825082508206</c:v>
                </c:pt>
                <c:pt idx="155">
                  <c:v>0.58250825082508206</c:v>
                </c:pt>
                <c:pt idx="156">
                  <c:v>0.58250825082508206</c:v>
                </c:pt>
                <c:pt idx="157">
                  <c:v>0.58250825082508206</c:v>
                </c:pt>
                <c:pt idx="158">
                  <c:v>0.58250825082508206</c:v>
                </c:pt>
                <c:pt idx="159">
                  <c:v>0.58250825082508206</c:v>
                </c:pt>
                <c:pt idx="160">
                  <c:v>0.58250825082508206</c:v>
                </c:pt>
                <c:pt idx="161">
                  <c:v>0.58250825082508206</c:v>
                </c:pt>
                <c:pt idx="162">
                  <c:v>0.58250825082508206</c:v>
                </c:pt>
                <c:pt idx="163">
                  <c:v>0.58250825082508206</c:v>
                </c:pt>
                <c:pt idx="164">
                  <c:v>0.58250825082508206</c:v>
                </c:pt>
                <c:pt idx="165">
                  <c:v>0.58250825082508206</c:v>
                </c:pt>
                <c:pt idx="166">
                  <c:v>0.58250825082508206</c:v>
                </c:pt>
                <c:pt idx="167">
                  <c:v>0.58250825082508206</c:v>
                </c:pt>
                <c:pt idx="168">
                  <c:v>0.58250825082508206</c:v>
                </c:pt>
                <c:pt idx="169">
                  <c:v>0.58283828382838254</c:v>
                </c:pt>
                <c:pt idx="170">
                  <c:v>0.58828382838283799</c:v>
                </c:pt>
                <c:pt idx="171">
                  <c:v>0.5889438943894385</c:v>
                </c:pt>
                <c:pt idx="172">
                  <c:v>0.5889438943894385</c:v>
                </c:pt>
                <c:pt idx="173">
                  <c:v>0.5889438943894385</c:v>
                </c:pt>
                <c:pt idx="174">
                  <c:v>0.5889438943894385</c:v>
                </c:pt>
                <c:pt idx="175">
                  <c:v>0.58910891089108897</c:v>
                </c:pt>
                <c:pt idx="176">
                  <c:v>0.58910891089108897</c:v>
                </c:pt>
                <c:pt idx="177">
                  <c:v>0.58910891089108897</c:v>
                </c:pt>
                <c:pt idx="178">
                  <c:v>0.58910891089108897</c:v>
                </c:pt>
                <c:pt idx="179">
                  <c:v>0.58910891089108897</c:v>
                </c:pt>
                <c:pt idx="180">
                  <c:v>0.58927392739273898</c:v>
                </c:pt>
                <c:pt idx="181">
                  <c:v>0.60363036303630357</c:v>
                </c:pt>
                <c:pt idx="182">
                  <c:v>0.60363036303630357</c:v>
                </c:pt>
                <c:pt idx="183">
                  <c:v>0.60363036303630357</c:v>
                </c:pt>
                <c:pt idx="184">
                  <c:v>0.60627062706270607</c:v>
                </c:pt>
                <c:pt idx="185">
                  <c:v>0.60627062706270607</c:v>
                </c:pt>
                <c:pt idx="186">
                  <c:v>0.60627062706270607</c:v>
                </c:pt>
                <c:pt idx="187">
                  <c:v>0.60627062706270607</c:v>
                </c:pt>
                <c:pt idx="188">
                  <c:v>0.60627062706270607</c:v>
                </c:pt>
                <c:pt idx="189">
                  <c:v>0.60627062706270607</c:v>
                </c:pt>
                <c:pt idx="190">
                  <c:v>0.60627062706270607</c:v>
                </c:pt>
                <c:pt idx="191">
                  <c:v>0.60627062706270607</c:v>
                </c:pt>
                <c:pt idx="192">
                  <c:v>0.60627062706270607</c:v>
                </c:pt>
                <c:pt idx="193">
                  <c:v>0.60627062706270607</c:v>
                </c:pt>
                <c:pt idx="194">
                  <c:v>0.60627062706270607</c:v>
                </c:pt>
                <c:pt idx="195">
                  <c:v>0.60627062706270607</c:v>
                </c:pt>
                <c:pt idx="196">
                  <c:v>0.60627062706270607</c:v>
                </c:pt>
                <c:pt idx="197">
                  <c:v>0.60874587458745855</c:v>
                </c:pt>
                <c:pt idx="198">
                  <c:v>0.60874587458745855</c:v>
                </c:pt>
                <c:pt idx="199">
                  <c:v>0.60874587458745855</c:v>
                </c:pt>
                <c:pt idx="200">
                  <c:v>0.60874587458745855</c:v>
                </c:pt>
                <c:pt idx="201">
                  <c:v>0.61567656765676548</c:v>
                </c:pt>
                <c:pt idx="202">
                  <c:v>0.6158415841584155</c:v>
                </c:pt>
                <c:pt idx="203">
                  <c:v>0.6158415841584155</c:v>
                </c:pt>
                <c:pt idx="204">
                  <c:v>0.61782178217821748</c:v>
                </c:pt>
                <c:pt idx="205">
                  <c:v>0.61782178217821748</c:v>
                </c:pt>
                <c:pt idx="206">
                  <c:v>0.61782178217821748</c:v>
                </c:pt>
                <c:pt idx="207">
                  <c:v>0.61782178217821748</c:v>
                </c:pt>
                <c:pt idx="208">
                  <c:v>0.61782178217821748</c:v>
                </c:pt>
                <c:pt idx="209">
                  <c:v>0.61914191419141895</c:v>
                </c:pt>
                <c:pt idx="210">
                  <c:v>0.61914191419141895</c:v>
                </c:pt>
                <c:pt idx="211">
                  <c:v>0.61914191419141895</c:v>
                </c:pt>
                <c:pt idx="212">
                  <c:v>0.61914191419141895</c:v>
                </c:pt>
                <c:pt idx="213">
                  <c:v>0.61914191419141895</c:v>
                </c:pt>
                <c:pt idx="214">
                  <c:v>0.61914191419141895</c:v>
                </c:pt>
                <c:pt idx="215">
                  <c:v>0.61914191419141895</c:v>
                </c:pt>
                <c:pt idx="216">
                  <c:v>0.61914191419141895</c:v>
                </c:pt>
                <c:pt idx="217">
                  <c:v>0.61963696369636945</c:v>
                </c:pt>
                <c:pt idx="218">
                  <c:v>0.61963696369636945</c:v>
                </c:pt>
                <c:pt idx="219">
                  <c:v>0.62046204620461998</c:v>
                </c:pt>
                <c:pt idx="220">
                  <c:v>0.62046204620461998</c:v>
                </c:pt>
                <c:pt idx="221">
                  <c:v>0.62046204620461998</c:v>
                </c:pt>
                <c:pt idx="222">
                  <c:v>0.62046204620461998</c:v>
                </c:pt>
                <c:pt idx="223">
                  <c:v>0.62046204620461998</c:v>
                </c:pt>
                <c:pt idx="224">
                  <c:v>0.62046204620461998</c:v>
                </c:pt>
                <c:pt idx="225">
                  <c:v>0.62046204620461998</c:v>
                </c:pt>
                <c:pt idx="226">
                  <c:v>0.62046204620461998</c:v>
                </c:pt>
                <c:pt idx="227">
                  <c:v>0.62046204620461998</c:v>
                </c:pt>
                <c:pt idx="228">
                  <c:v>0.62458745874587396</c:v>
                </c:pt>
                <c:pt idx="229">
                  <c:v>0.62458745874587396</c:v>
                </c:pt>
                <c:pt idx="230">
                  <c:v>0.62458745874587396</c:v>
                </c:pt>
                <c:pt idx="231">
                  <c:v>0.64422442244224398</c:v>
                </c:pt>
                <c:pt idx="232">
                  <c:v>0.64422442244224398</c:v>
                </c:pt>
                <c:pt idx="233">
                  <c:v>0.64422442244224398</c:v>
                </c:pt>
                <c:pt idx="234">
                  <c:v>0.64422442244224398</c:v>
                </c:pt>
                <c:pt idx="235">
                  <c:v>0.64422442244224398</c:v>
                </c:pt>
                <c:pt idx="236">
                  <c:v>0.64422442244224398</c:v>
                </c:pt>
                <c:pt idx="237">
                  <c:v>0.64422442244224398</c:v>
                </c:pt>
                <c:pt idx="238">
                  <c:v>0.64455445544554402</c:v>
                </c:pt>
                <c:pt idx="239">
                  <c:v>0.64455445544554402</c:v>
                </c:pt>
                <c:pt idx="240">
                  <c:v>0.64455445544554402</c:v>
                </c:pt>
                <c:pt idx="241">
                  <c:v>0.64455445544554402</c:v>
                </c:pt>
                <c:pt idx="242">
                  <c:v>0.64455445544554402</c:v>
                </c:pt>
                <c:pt idx="243">
                  <c:v>0.64455445544554402</c:v>
                </c:pt>
                <c:pt idx="244">
                  <c:v>0.64455445544554402</c:v>
                </c:pt>
                <c:pt idx="245">
                  <c:v>0.64455445544554402</c:v>
                </c:pt>
                <c:pt idx="246">
                  <c:v>0.64455445544554402</c:v>
                </c:pt>
                <c:pt idx="247">
                  <c:v>0.64455445544554402</c:v>
                </c:pt>
                <c:pt idx="248">
                  <c:v>0.64455445544554402</c:v>
                </c:pt>
                <c:pt idx="249">
                  <c:v>0.64455445544554402</c:v>
                </c:pt>
                <c:pt idx="250">
                  <c:v>0.64455445544554402</c:v>
                </c:pt>
                <c:pt idx="251">
                  <c:v>0.64455445544554402</c:v>
                </c:pt>
                <c:pt idx="252">
                  <c:v>0.64455445544554402</c:v>
                </c:pt>
                <c:pt idx="253">
                  <c:v>0.64455445544554402</c:v>
                </c:pt>
                <c:pt idx="254">
                  <c:v>0.64455445544554402</c:v>
                </c:pt>
                <c:pt idx="255">
                  <c:v>0.64455445544554402</c:v>
                </c:pt>
                <c:pt idx="256">
                  <c:v>0.64455445544554402</c:v>
                </c:pt>
                <c:pt idx="257">
                  <c:v>0.64455445544554402</c:v>
                </c:pt>
                <c:pt idx="258">
                  <c:v>0.64455445544554402</c:v>
                </c:pt>
                <c:pt idx="259">
                  <c:v>0.64455445544554402</c:v>
                </c:pt>
                <c:pt idx="260">
                  <c:v>0.64455445544554402</c:v>
                </c:pt>
                <c:pt idx="261">
                  <c:v>0.64455445544554402</c:v>
                </c:pt>
                <c:pt idx="262">
                  <c:v>0.64455445544554402</c:v>
                </c:pt>
                <c:pt idx="263">
                  <c:v>0.64455445544554402</c:v>
                </c:pt>
                <c:pt idx="264">
                  <c:v>0.64455445544554402</c:v>
                </c:pt>
                <c:pt idx="265">
                  <c:v>0.64455445544554402</c:v>
                </c:pt>
                <c:pt idx="266">
                  <c:v>0.64455445544554402</c:v>
                </c:pt>
                <c:pt idx="267">
                  <c:v>0.64455445544554402</c:v>
                </c:pt>
                <c:pt idx="268">
                  <c:v>0.64455445544554402</c:v>
                </c:pt>
                <c:pt idx="269">
                  <c:v>0.64455445544554402</c:v>
                </c:pt>
                <c:pt idx="270">
                  <c:v>0.64455445544554402</c:v>
                </c:pt>
                <c:pt idx="271">
                  <c:v>0.64455445544554402</c:v>
                </c:pt>
                <c:pt idx="272">
                  <c:v>0.64455445544554402</c:v>
                </c:pt>
                <c:pt idx="273">
                  <c:v>0.64455445544554402</c:v>
                </c:pt>
                <c:pt idx="274">
                  <c:v>0.64455445544554402</c:v>
                </c:pt>
                <c:pt idx="275">
                  <c:v>0.64455445544554402</c:v>
                </c:pt>
                <c:pt idx="276">
                  <c:v>0.64455445544554402</c:v>
                </c:pt>
                <c:pt idx="277">
                  <c:v>0.64455445544554402</c:v>
                </c:pt>
                <c:pt idx="278">
                  <c:v>0.64455445544554402</c:v>
                </c:pt>
                <c:pt idx="279">
                  <c:v>0.64455445544554402</c:v>
                </c:pt>
                <c:pt idx="280">
                  <c:v>0.64950495049504897</c:v>
                </c:pt>
                <c:pt idx="281">
                  <c:v>0.64950495049504897</c:v>
                </c:pt>
                <c:pt idx="282">
                  <c:v>0.64950495049504897</c:v>
                </c:pt>
                <c:pt idx="283">
                  <c:v>0.64950495049504897</c:v>
                </c:pt>
                <c:pt idx="284">
                  <c:v>0.64950495049504897</c:v>
                </c:pt>
                <c:pt idx="285">
                  <c:v>0.64950495049504897</c:v>
                </c:pt>
                <c:pt idx="286">
                  <c:v>0.64950495049504897</c:v>
                </c:pt>
                <c:pt idx="287">
                  <c:v>0.64950495049504897</c:v>
                </c:pt>
                <c:pt idx="288">
                  <c:v>0.64950495049504897</c:v>
                </c:pt>
                <c:pt idx="289">
                  <c:v>0.64950495049504897</c:v>
                </c:pt>
                <c:pt idx="290">
                  <c:v>0.64950495049504897</c:v>
                </c:pt>
                <c:pt idx="291">
                  <c:v>0.64950495049504897</c:v>
                </c:pt>
                <c:pt idx="292">
                  <c:v>0.64950495049504897</c:v>
                </c:pt>
                <c:pt idx="293">
                  <c:v>0.64950495049504897</c:v>
                </c:pt>
                <c:pt idx="294">
                  <c:v>0.64950495049504897</c:v>
                </c:pt>
                <c:pt idx="295">
                  <c:v>0.64950495049504897</c:v>
                </c:pt>
                <c:pt idx="296">
                  <c:v>0.64950495049504897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A2B-4A81-8C5D-90C8D4B5D37F}"/>
            </c:ext>
          </c:extLst>
        </c:ser>
        <c:ser>
          <c:idx val="0"/>
          <c:order val="2"/>
          <c:tx>
            <c:v>AC</c:v>
          </c:tx>
          <c:spPr>
            <a:ln w="952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hade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shade val="65000"/>
                  </a:schemeClr>
                </a:solidFill>
                <a:round/>
              </a:ln>
              <a:effectLst/>
            </c:spPr>
          </c:marker>
          <c:xVal>
            <c:numRef>
              <c:f>工作表1!$J$2:$J$13</c:f>
              <c:numCache>
                <c:formatCode>General</c:formatCode>
                <c:ptCount val="12"/>
                <c:pt idx="0">
                  <c:v>0</c:v>
                </c:pt>
                <c:pt idx="1">
                  <c:v>17</c:v>
                </c:pt>
                <c:pt idx="2">
                  <c:v>47</c:v>
                </c:pt>
                <c:pt idx="3">
                  <c:v>76</c:v>
                </c:pt>
                <c:pt idx="4">
                  <c:v>101</c:v>
                </c:pt>
                <c:pt idx="5">
                  <c:v>128</c:v>
                </c:pt>
                <c:pt idx="6">
                  <c:v>156</c:v>
                </c:pt>
                <c:pt idx="7">
                  <c:v>184</c:v>
                </c:pt>
                <c:pt idx="8">
                  <c:v>211</c:v>
                </c:pt>
                <c:pt idx="9">
                  <c:v>238</c:v>
                </c:pt>
                <c:pt idx="10">
                  <c:v>268</c:v>
                </c:pt>
                <c:pt idx="11">
                  <c:v>300</c:v>
                </c:pt>
              </c:numCache>
            </c:numRef>
          </c:xVal>
          <c:yVal>
            <c:numRef>
              <c:f>工作表1!$K$2:$K$13</c:f>
              <c:numCache>
                <c:formatCode>General</c:formatCode>
                <c:ptCount val="12"/>
                <c:pt idx="0">
                  <c:v>0</c:v>
                </c:pt>
                <c:pt idx="1">
                  <c:v>0.25</c:v>
                </c:pt>
                <c:pt idx="2">
                  <c:v>0.27500000000000002</c:v>
                </c:pt>
                <c:pt idx="3">
                  <c:v>0.3</c:v>
                </c:pt>
                <c:pt idx="4">
                  <c:v>0.32500000000000001</c:v>
                </c:pt>
                <c:pt idx="5">
                  <c:v>0.327631578947368</c:v>
                </c:pt>
                <c:pt idx="6">
                  <c:v>0.35263157894736802</c:v>
                </c:pt>
                <c:pt idx="7">
                  <c:v>0.355263157894736</c:v>
                </c:pt>
                <c:pt idx="8">
                  <c:v>0.38026315789473603</c:v>
                </c:pt>
                <c:pt idx="9">
                  <c:v>0.40526315789473599</c:v>
                </c:pt>
                <c:pt idx="10">
                  <c:v>0.43026315789473601</c:v>
                </c:pt>
                <c:pt idx="11">
                  <c:v>0.45526315789473598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A2B-4A81-8C5D-90C8D4B5D37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5325536"/>
        <c:axId val="465656368"/>
      </c:scatterChart>
      <c:valAx>
        <c:axId val="335325536"/>
        <c:scaling>
          <c:orientation val="minMax"/>
          <c:max val="3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65656368"/>
        <c:crosses val="autoZero"/>
        <c:crossBetween val="midCat"/>
      </c:valAx>
      <c:valAx>
        <c:axId val="4656563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35325536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scatterChart>
        <c:scatterStyle val="lineMarker"/>
        <c:varyColors val="0"/>
        <c:ser>
          <c:idx val="2"/>
          <c:order val="0"/>
          <c:tx>
            <c:strRef>
              <c:f>工作表1!$G$3</c:f>
              <c:strCache>
                <c:ptCount val="1"/>
                <c:pt idx="0">
                  <c:v>monkey</c:v>
                </c:pt>
              </c:strCache>
            </c:strRef>
          </c:tx>
          <c:spPr>
            <a:ln w="952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tint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tint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tint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tint val="65000"/>
                  </a:schemeClr>
                </a:solidFill>
                <a:round/>
              </a:ln>
              <a:effectLst/>
            </c:spPr>
          </c:marker>
          <c:yVal>
            <c:numRef>
              <c:f>工作表1!$G$4:$G$504</c:f>
              <c:numCache>
                <c:formatCode>General</c:formatCode>
                <c:ptCount val="501"/>
                <c:pt idx="0">
                  <c:v>0.1599059069524304</c:v>
                </c:pt>
                <c:pt idx="1">
                  <c:v>0.20177731312075239</c:v>
                </c:pt>
                <c:pt idx="2">
                  <c:v>0.24260324098274938</c:v>
                </c:pt>
                <c:pt idx="3">
                  <c:v>0.2611604809200202</c:v>
                </c:pt>
                <c:pt idx="4">
                  <c:v>0.27025614218504918</c:v>
                </c:pt>
                <c:pt idx="5">
                  <c:v>0.28018818609513801</c:v>
                </c:pt>
                <c:pt idx="6">
                  <c:v>0.28562467328802876</c:v>
                </c:pt>
                <c:pt idx="7">
                  <c:v>0.28750653423941397</c:v>
                </c:pt>
                <c:pt idx="8">
                  <c:v>0.29163617354939841</c:v>
                </c:pt>
                <c:pt idx="9">
                  <c:v>0.29346576058546736</c:v>
                </c:pt>
                <c:pt idx="10">
                  <c:v>0.29398849973863</c:v>
                </c:pt>
                <c:pt idx="11">
                  <c:v>0.29754312598013544</c:v>
                </c:pt>
                <c:pt idx="12">
                  <c:v>0.29874542603240917</c:v>
                </c:pt>
                <c:pt idx="13">
                  <c:v>0.3076842655514892</c:v>
                </c:pt>
                <c:pt idx="14">
                  <c:v>0.31050705697856718</c:v>
                </c:pt>
                <c:pt idx="15">
                  <c:v>0.3112388917929948</c:v>
                </c:pt>
                <c:pt idx="16">
                  <c:v>0.31134343962362721</c:v>
                </c:pt>
                <c:pt idx="17">
                  <c:v>0.31259801359121742</c:v>
                </c:pt>
                <c:pt idx="18">
                  <c:v>0.31949817041296341</c:v>
                </c:pt>
                <c:pt idx="19">
                  <c:v>0.323680083638264</c:v>
                </c:pt>
                <c:pt idx="20">
                  <c:v>0.323836905384213</c:v>
                </c:pt>
                <c:pt idx="21">
                  <c:v>0.323836905384213</c:v>
                </c:pt>
                <c:pt idx="22">
                  <c:v>0.32587558808154699</c:v>
                </c:pt>
                <c:pt idx="23">
                  <c:v>0.32650287506534198</c:v>
                </c:pt>
                <c:pt idx="24">
                  <c:v>0.32650287506534198</c:v>
                </c:pt>
                <c:pt idx="25">
                  <c:v>0.32650287506534198</c:v>
                </c:pt>
                <c:pt idx="26">
                  <c:v>0.32650287506534198</c:v>
                </c:pt>
                <c:pt idx="27">
                  <c:v>0.32671197072660696</c:v>
                </c:pt>
                <c:pt idx="28">
                  <c:v>0.32686879247255579</c:v>
                </c:pt>
                <c:pt idx="29">
                  <c:v>0.32713016204913703</c:v>
                </c:pt>
                <c:pt idx="30">
                  <c:v>0.32713016204913703</c:v>
                </c:pt>
                <c:pt idx="31">
                  <c:v>0.32733925771040218</c:v>
                </c:pt>
                <c:pt idx="32">
                  <c:v>0.3292211186617876</c:v>
                </c:pt>
                <c:pt idx="33">
                  <c:v>0.3292211186617876</c:v>
                </c:pt>
                <c:pt idx="34">
                  <c:v>0.3292211186617876</c:v>
                </c:pt>
                <c:pt idx="35">
                  <c:v>0.3292211186617876</c:v>
                </c:pt>
                <c:pt idx="36">
                  <c:v>0.3292211186617876</c:v>
                </c:pt>
                <c:pt idx="37">
                  <c:v>0.3292211186617876</c:v>
                </c:pt>
                <c:pt idx="38">
                  <c:v>0.3292211186617876</c:v>
                </c:pt>
                <c:pt idx="39">
                  <c:v>0.32943021432305264</c:v>
                </c:pt>
                <c:pt idx="40">
                  <c:v>0.32958703606900136</c:v>
                </c:pt>
                <c:pt idx="41">
                  <c:v>0.33465760585467824</c:v>
                </c:pt>
                <c:pt idx="42">
                  <c:v>0.33690538421327715</c:v>
                </c:pt>
                <c:pt idx="43">
                  <c:v>0.33758494511238857</c:v>
                </c:pt>
                <c:pt idx="44">
                  <c:v>0.33758494511238857</c:v>
                </c:pt>
                <c:pt idx="45">
                  <c:v>0.3377417668583374</c:v>
                </c:pt>
                <c:pt idx="46">
                  <c:v>0.34406691061160455</c:v>
                </c:pt>
                <c:pt idx="47">
                  <c:v>0.34448510193413462</c:v>
                </c:pt>
                <c:pt idx="48">
                  <c:v>0.34500784108729698</c:v>
                </c:pt>
                <c:pt idx="49">
                  <c:v>0.34892838473601639</c:v>
                </c:pt>
                <c:pt idx="50">
                  <c:v>0.35901725039205401</c:v>
                </c:pt>
                <c:pt idx="51">
                  <c:v>0.35938316779926782</c:v>
                </c:pt>
                <c:pt idx="52">
                  <c:v>0.36215368531102943</c:v>
                </c:pt>
                <c:pt idx="53">
                  <c:v>0.36246732880292676</c:v>
                </c:pt>
                <c:pt idx="54">
                  <c:v>0.36246732880292676</c:v>
                </c:pt>
                <c:pt idx="55">
                  <c:v>0.36372190277051697</c:v>
                </c:pt>
                <c:pt idx="56">
                  <c:v>0.36581285938316715</c:v>
                </c:pt>
                <c:pt idx="57">
                  <c:v>0.36623105070569717</c:v>
                </c:pt>
                <c:pt idx="58">
                  <c:v>0.36623105070569717</c:v>
                </c:pt>
                <c:pt idx="59">
                  <c:v>0.36936748562467275</c:v>
                </c:pt>
                <c:pt idx="60">
                  <c:v>0.37773131207527377</c:v>
                </c:pt>
                <c:pt idx="61">
                  <c:v>0.37814950339780401</c:v>
                </c:pt>
                <c:pt idx="62">
                  <c:v>0.37846314688970162</c:v>
                </c:pt>
                <c:pt idx="63">
                  <c:v>0.37861996863565039</c:v>
                </c:pt>
                <c:pt idx="64">
                  <c:v>0.37861996863565039</c:v>
                </c:pt>
                <c:pt idx="65">
                  <c:v>0.37987454260324044</c:v>
                </c:pt>
                <c:pt idx="66">
                  <c:v>0.37987454260324044</c:v>
                </c:pt>
                <c:pt idx="67">
                  <c:v>0.37987454260324044</c:v>
                </c:pt>
                <c:pt idx="68">
                  <c:v>0.37987454260324044</c:v>
                </c:pt>
                <c:pt idx="69">
                  <c:v>0.37987454260324044</c:v>
                </c:pt>
                <c:pt idx="70">
                  <c:v>0.38201777313120677</c:v>
                </c:pt>
                <c:pt idx="71">
                  <c:v>0.38248823836905321</c:v>
                </c:pt>
                <c:pt idx="72">
                  <c:v>0.38379508625195963</c:v>
                </c:pt>
                <c:pt idx="73">
                  <c:v>0.38389963408259203</c:v>
                </c:pt>
                <c:pt idx="74">
                  <c:v>0.38389963408259203</c:v>
                </c:pt>
                <c:pt idx="75">
                  <c:v>0.38431782540512216</c:v>
                </c:pt>
                <c:pt idx="76">
                  <c:v>0.38431782540512216</c:v>
                </c:pt>
                <c:pt idx="77">
                  <c:v>0.38431782540512216</c:v>
                </c:pt>
                <c:pt idx="78">
                  <c:v>0.38431782540512216</c:v>
                </c:pt>
                <c:pt idx="79">
                  <c:v>0.38431782540512216</c:v>
                </c:pt>
                <c:pt idx="80">
                  <c:v>0.38431782540512216</c:v>
                </c:pt>
                <c:pt idx="81">
                  <c:v>0.38431782540512216</c:v>
                </c:pt>
                <c:pt idx="82">
                  <c:v>0.38431782540512216</c:v>
                </c:pt>
                <c:pt idx="83">
                  <c:v>0.38431782540512216</c:v>
                </c:pt>
                <c:pt idx="84">
                  <c:v>0.38457919498170356</c:v>
                </c:pt>
                <c:pt idx="85">
                  <c:v>0.38457919498170356</c:v>
                </c:pt>
                <c:pt idx="86">
                  <c:v>0.38468374281233603</c:v>
                </c:pt>
                <c:pt idx="87">
                  <c:v>0.3866178776790376</c:v>
                </c:pt>
                <c:pt idx="88">
                  <c:v>0.38703606900156762</c:v>
                </c:pt>
                <c:pt idx="89">
                  <c:v>0.38719289074751639</c:v>
                </c:pt>
                <c:pt idx="90">
                  <c:v>0.38719289074751639</c:v>
                </c:pt>
                <c:pt idx="91">
                  <c:v>0.38719289074751639</c:v>
                </c:pt>
                <c:pt idx="92">
                  <c:v>0.38923157344485021</c:v>
                </c:pt>
                <c:pt idx="93">
                  <c:v>0.39200209095661204</c:v>
                </c:pt>
                <c:pt idx="94">
                  <c:v>0.39383167799268104</c:v>
                </c:pt>
                <c:pt idx="95">
                  <c:v>0.39388395190799741</c:v>
                </c:pt>
                <c:pt idx="96">
                  <c:v>0.39388395190799741</c:v>
                </c:pt>
                <c:pt idx="97">
                  <c:v>0.39388395190799741</c:v>
                </c:pt>
                <c:pt idx="98">
                  <c:v>0.39393622582331361</c:v>
                </c:pt>
                <c:pt idx="99">
                  <c:v>0.3961840041819128</c:v>
                </c:pt>
                <c:pt idx="100">
                  <c:v>0.39644537375849404</c:v>
                </c:pt>
                <c:pt idx="101">
                  <c:v>0.39644537375849404</c:v>
                </c:pt>
                <c:pt idx="102">
                  <c:v>0.39644537375849404</c:v>
                </c:pt>
                <c:pt idx="103">
                  <c:v>0.39644537375849404</c:v>
                </c:pt>
                <c:pt idx="104">
                  <c:v>0.39644537375849404</c:v>
                </c:pt>
                <c:pt idx="105">
                  <c:v>0.39738630423418664</c:v>
                </c:pt>
                <c:pt idx="106">
                  <c:v>0.39738630423418664</c:v>
                </c:pt>
                <c:pt idx="107">
                  <c:v>0.40146366962885482</c:v>
                </c:pt>
                <c:pt idx="108">
                  <c:v>0.40888656560376357</c:v>
                </c:pt>
                <c:pt idx="109">
                  <c:v>0.40899111343439598</c:v>
                </c:pt>
                <c:pt idx="110">
                  <c:v>0.40899111343439598</c:v>
                </c:pt>
                <c:pt idx="111">
                  <c:v>0.40914793518034481</c:v>
                </c:pt>
                <c:pt idx="112">
                  <c:v>0.40920020909566118</c:v>
                </c:pt>
                <c:pt idx="113">
                  <c:v>0.41029796131730245</c:v>
                </c:pt>
                <c:pt idx="114">
                  <c:v>0.41029796131730245</c:v>
                </c:pt>
                <c:pt idx="115">
                  <c:v>0.41055933089388363</c:v>
                </c:pt>
                <c:pt idx="116">
                  <c:v>0.41071615263983219</c:v>
                </c:pt>
                <c:pt idx="117">
                  <c:v>0.41071615263983219</c:v>
                </c:pt>
                <c:pt idx="118">
                  <c:v>0.41071615263983219</c:v>
                </c:pt>
                <c:pt idx="119">
                  <c:v>0.41071615263983219</c:v>
                </c:pt>
                <c:pt idx="120">
                  <c:v>0.41071615263983219</c:v>
                </c:pt>
                <c:pt idx="121">
                  <c:v>0.41071615263983219</c:v>
                </c:pt>
                <c:pt idx="122">
                  <c:v>0.41071615263983219</c:v>
                </c:pt>
                <c:pt idx="123">
                  <c:v>0.41071615263983219</c:v>
                </c:pt>
                <c:pt idx="124">
                  <c:v>0.41076842655514856</c:v>
                </c:pt>
                <c:pt idx="125">
                  <c:v>0.41082070047046504</c:v>
                </c:pt>
                <c:pt idx="126">
                  <c:v>0.41082070047046504</c:v>
                </c:pt>
                <c:pt idx="127">
                  <c:v>0.41082070047046504</c:v>
                </c:pt>
                <c:pt idx="128">
                  <c:v>0.4110297961317298</c:v>
                </c:pt>
                <c:pt idx="129">
                  <c:v>0.42023000522739107</c:v>
                </c:pt>
                <c:pt idx="130">
                  <c:v>0.42273915316257138</c:v>
                </c:pt>
                <c:pt idx="131">
                  <c:v>0.42273915316257138</c:v>
                </c:pt>
                <c:pt idx="132">
                  <c:v>0.4232096184004176</c:v>
                </c:pt>
                <c:pt idx="133">
                  <c:v>0.423470987976999</c:v>
                </c:pt>
                <c:pt idx="134">
                  <c:v>0.42451646628332423</c:v>
                </c:pt>
                <c:pt idx="135">
                  <c:v>0.42467328802927301</c:v>
                </c:pt>
                <c:pt idx="136">
                  <c:v>0.42467328802927301</c:v>
                </c:pt>
                <c:pt idx="137">
                  <c:v>0.42467328802927301</c:v>
                </c:pt>
                <c:pt idx="138">
                  <c:v>0.42477783585990536</c:v>
                </c:pt>
                <c:pt idx="139">
                  <c:v>0.42477783585990536</c:v>
                </c:pt>
                <c:pt idx="140">
                  <c:v>0.42477783585990536</c:v>
                </c:pt>
                <c:pt idx="141">
                  <c:v>0.42545739675901662</c:v>
                </c:pt>
                <c:pt idx="142">
                  <c:v>0.42545739675901662</c:v>
                </c:pt>
                <c:pt idx="143">
                  <c:v>0.42566649242028182</c:v>
                </c:pt>
                <c:pt idx="144">
                  <c:v>0.4259801359121792</c:v>
                </c:pt>
                <c:pt idx="145">
                  <c:v>0.42718243596445316</c:v>
                </c:pt>
                <c:pt idx="146">
                  <c:v>0.43120752744380519</c:v>
                </c:pt>
                <c:pt idx="147">
                  <c:v>0.43335075797177158</c:v>
                </c:pt>
                <c:pt idx="148">
                  <c:v>0.43857814950339719</c:v>
                </c:pt>
                <c:pt idx="149">
                  <c:v>0.43957135389440616</c:v>
                </c:pt>
                <c:pt idx="150">
                  <c:v>0.44479874542603204</c:v>
                </c:pt>
                <c:pt idx="151">
                  <c:v>0.44563512807109201</c:v>
                </c:pt>
                <c:pt idx="152">
                  <c:v>0.44563512807109201</c:v>
                </c:pt>
                <c:pt idx="153">
                  <c:v>0.44610559330893834</c:v>
                </c:pt>
                <c:pt idx="154">
                  <c:v>0.44631468897020354</c:v>
                </c:pt>
                <c:pt idx="155">
                  <c:v>0.44631468897020354</c:v>
                </c:pt>
                <c:pt idx="156">
                  <c:v>0.44793518034500757</c:v>
                </c:pt>
                <c:pt idx="157">
                  <c:v>0.44824882383690501</c:v>
                </c:pt>
                <c:pt idx="158">
                  <c:v>0.44840564558285373</c:v>
                </c:pt>
                <c:pt idx="159">
                  <c:v>0.44840564558285373</c:v>
                </c:pt>
                <c:pt idx="160">
                  <c:v>0.44840564558285373</c:v>
                </c:pt>
                <c:pt idx="161">
                  <c:v>0.44840564558285373</c:v>
                </c:pt>
                <c:pt idx="162">
                  <c:v>0.44840564558285373</c:v>
                </c:pt>
                <c:pt idx="163">
                  <c:v>0.44840564558285373</c:v>
                </c:pt>
                <c:pt idx="164">
                  <c:v>0.44840564558285373</c:v>
                </c:pt>
                <c:pt idx="165">
                  <c:v>0.44918975431259761</c:v>
                </c:pt>
                <c:pt idx="166">
                  <c:v>0.449503397804495</c:v>
                </c:pt>
                <c:pt idx="167">
                  <c:v>0.449503397804495</c:v>
                </c:pt>
                <c:pt idx="168">
                  <c:v>0.449503397804495</c:v>
                </c:pt>
                <c:pt idx="169">
                  <c:v>0.449503397804495</c:v>
                </c:pt>
                <c:pt idx="170">
                  <c:v>0.449503397804495</c:v>
                </c:pt>
                <c:pt idx="171">
                  <c:v>0.449503397804495</c:v>
                </c:pt>
                <c:pt idx="172">
                  <c:v>0.449503397804495</c:v>
                </c:pt>
                <c:pt idx="173">
                  <c:v>0.449503397804495</c:v>
                </c:pt>
                <c:pt idx="174">
                  <c:v>0.4495556717198112</c:v>
                </c:pt>
                <c:pt idx="175">
                  <c:v>0.4495556717198112</c:v>
                </c:pt>
                <c:pt idx="176">
                  <c:v>0.45143753267119663</c:v>
                </c:pt>
                <c:pt idx="177">
                  <c:v>0.45143753267119663</c:v>
                </c:pt>
                <c:pt idx="178">
                  <c:v>0.45143753267119663</c:v>
                </c:pt>
                <c:pt idx="179">
                  <c:v>0.45248301097752164</c:v>
                </c:pt>
                <c:pt idx="180">
                  <c:v>0.45248301097752164</c:v>
                </c:pt>
                <c:pt idx="181">
                  <c:v>0.45248301097752164</c:v>
                </c:pt>
                <c:pt idx="182">
                  <c:v>0.45295347621536797</c:v>
                </c:pt>
                <c:pt idx="183">
                  <c:v>0.45300575013068417</c:v>
                </c:pt>
                <c:pt idx="184">
                  <c:v>0.45300575013068417</c:v>
                </c:pt>
                <c:pt idx="185">
                  <c:v>0.45300575013068417</c:v>
                </c:pt>
                <c:pt idx="186">
                  <c:v>0.45300575013068417</c:v>
                </c:pt>
                <c:pt idx="187">
                  <c:v>0.45326711970726558</c:v>
                </c:pt>
                <c:pt idx="188">
                  <c:v>0.45326711970726558</c:v>
                </c:pt>
                <c:pt idx="189">
                  <c:v>0.45326711970726558</c:v>
                </c:pt>
                <c:pt idx="190">
                  <c:v>0.45326711970726558</c:v>
                </c:pt>
                <c:pt idx="191">
                  <c:v>0.45499215891270195</c:v>
                </c:pt>
                <c:pt idx="192">
                  <c:v>0.45520125457396715</c:v>
                </c:pt>
                <c:pt idx="193">
                  <c:v>0.45551489806586459</c:v>
                </c:pt>
                <c:pt idx="194">
                  <c:v>0.45551489806586459</c:v>
                </c:pt>
                <c:pt idx="195">
                  <c:v>0.45598536330371103</c:v>
                </c:pt>
                <c:pt idx="196">
                  <c:v>0.45598536330371103</c:v>
                </c:pt>
                <c:pt idx="197">
                  <c:v>0.45598536330371103</c:v>
                </c:pt>
                <c:pt idx="198">
                  <c:v>0.45598536330371103</c:v>
                </c:pt>
                <c:pt idx="199">
                  <c:v>0.45598536330371103</c:v>
                </c:pt>
                <c:pt idx="200">
                  <c:v>0.45598536330371103</c:v>
                </c:pt>
                <c:pt idx="201">
                  <c:v>0.45598536330371103</c:v>
                </c:pt>
                <c:pt idx="202">
                  <c:v>0.45598536330371103</c:v>
                </c:pt>
                <c:pt idx="203">
                  <c:v>0.45598536330371103</c:v>
                </c:pt>
                <c:pt idx="204">
                  <c:v>0.45598536330371103</c:v>
                </c:pt>
                <c:pt idx="205">
                  <c:v>0.45598536330371103</c:v>
                </c:pt>
                <c:pt idx="206">
                  <c:v>0.45608991113434338</c:v>
                </c:pt>
                <c:pt idx="207">
                  <c:v>0.45608991113434338</c:v>
                </c:pt>
                <c:pt idx="208">
                  <c:v>0.45608991113434338</c:v>
                </c:pt>
                <c:pt idx="209">
                  <c:v>0.45608991113434338</c:v>
                </c:pt>
                <c:pt idx="210">
                  <c:v>0.45608991113434338</c:v>
                </c:pt>
                <c:pt idx="211">
                  <c:v>0.45608991113434338</c:v>
                </c:pt>
                <c:pt idx="212">
                  <c:v>0.45608991113434338</c:v>
                </c:pt>
                <c:pt idx="213">
                  <c:v>0.45608991113434338</c:v>
                </c:pt>
                <c:pt idx="214">
                  <c:v>0.46069001568217416</c:v>
                </c:pt>
                <c:pt idx="215">
                  <c:v>0.46079456351280657</c:v>
                </c:pt>
                <c:pt idx="216">
                  <c:v>0.46079456351280657</c:v>
                </c:pt>
                <c:pt idx="217">
                  <c:v>0.4610559330893878</c:v>
                </c:pt>
                <c:pt idx="218">
                  <c:v>0.46116048092002038</c:v>
                </c:pt>
                <c:pt idx="219">
                  <c:v>0.46121275483533652</c:v>
                </c:pt>
                <c:pt idx="220">
                  <c:v>0.46136957658128541</c:v>
                </c:pt>
                <c:pt idx="221">
                  <c:v>0.46231050705697802</c:v>
                </c:pt>
                <c:pt idx="222">
                  <c:v>0.46236278097229422</c:v>
                </c:pt>
                <c:pt idx="223">
                  <c:v>0.46278097229482434</c:v>
                </c:pt>
                <c:pt idx="224">
                  <c:v>0.46293779404077295</c:v>
                </c:pt>
                <c:pt idx="225">
                  <c:v>0.46309461578672179</c:v>
                </c:pt>
                <c:pt idx="226">
                  <c:v>0.46309461578672179</c:v>
                </c:pt>
                <c:pt idx="227">
                  <c:v>0.46330371144798682</c:v>
                </c:pt>
                <c:pt idx="228">
                  <c:v>0.46330371144798682</c:v>
                </c:pt>
                <c:pt idx="229">
                  <c:v>0.46330371144798682</c:v>
                </c:pt>
                <c:pt idx="230">
                  <c:v>0.46346053319393554</c:v>
                </c:pt>
                <c:pt idx="231">
                  <c:v>0.46346053319393554</c:v>
                </c:pt>
                <c:pt idx="232">
                  <c:v>0.46346053319393554</c:v>
                </c:pt>
                <c:pt idx="233">
                  <c:v>0.46346053319393554</c:v>
                </c:pt>
                <c:pt idx="234">
                  <c:v>0.46346053319393554</c:v>
                </c:pt>
                <c:pt idx="235">
                  <c:v>0.46372190277051695</c:v>
                </c:pt>
                <c:pt idx="236">
                  <c:v>0.46419236800836317</c:v>
                </c:pt>
                <c:pt idx="237">
                  <c:v>0.464349189754312</c:v>
                </c:pt>
                <c:pt idx="238">
                  <c:v>0.464349189754312</c:v>
                </c:pt>
                <c:pt idx="239">
                  <c:v>0.464349189754312</c:v>
                </c:pt>
                <c:pt idx="240">
                  <c:v>0.464349189754312</c:v>
                </c:pt>
                <c:pt idx="241">
                  <c:v>0.464349189754312</c:v>
                </c:pt>
                <c:pt idx="242">
                  <c:v>0.464349189754312</c:v>
                </c:pt>
                <c:pt idx="243">
                  <c:v>0.464349189754312</c:v>
                </c:pt>
                <c:pt idx="244">
                  <c:v>0.464349189754312</c:v>
                </c:pt>
                <c:pt idx="245">
                  <c:v>0.464349189754312</c:v>
                </c:pt>
                <c:pt idx="246">
                  <c:v>0.464349189754312</c:v>
                </c:pt>
                <c:pt idx="247">
                  <c:v>0.464349189754312</c:v>
                </c:pt>
                <c:pt idx="248">
                  <c:v>0.464349189754312</c:v>
                </c:pt>
                <c:pt idx="249">
                  <c:v>0.464349189754312</c:v>
                </c:pt>
                <c:pt idx="250">
                  <c:v>0.464349189754312</c:v>
                </c:pt>
                <c:pt idx="251">
                  <c:v>0.464349189754312</c:v>
                </c:pt>
                <c:pt idx="252">
                  <c:v>0.464349189754312</c:v>
                </c:pt>
                <c:pt idx="253">
                  <c:v>0.464349189754312</c:v>
                </c:pt>
                <c:pt idx="254">
                  <c:v>0.464349189754312</c:v>
                </c:pt>
                <c:pt idx="255">
                  <c:v>0.46466283324620961</c:v>
                </c:pt>
                <c:pt idx="256">
                  <c:v>0.46466283324620961</c:v>
                </c:pt>
                <c:pt idx="257">
                  <c:v>0.46487192890747464</c:v>
                </c:pt>
                <c:pt idx="258">
                  <c:v>0.46487192890747464</c:v>
                </c:pt>
                <c:pt idx="259">
                  <c:v>0.46487192890747464</c:v>
                </c:pt>
                <c:pt idx="260">
                  <c:v>0.46487192890747464</c:v>
                </c:pt>
                <c:pt idx="261">
                  <c:v>0.46513329848405582</c:v>
                </c:pt>
                <c:pt idx="262">
                  <c:v>0.46513329848405582</c:v>
                </c:pt>
                <c:pt idx="263">
                  <c:v>0.46513329848405582</c:v>
                </c:pt>
                <c:pt idx="264">
                  <c:v>0.46513329848405582</c:v>
                </c:pt>
                <c:pt idx="265">
                  <c:v>0.46513329848405582</c:v>
                </c:pt>
                <c:pt idx="266">
                  <c:v>0.46513329848405582</c:v>
                </c:pt>
                <c:pt idx="267">
                  <c:v>0.46544694197595343</c:v>
                </c:pt>
                <c:pt idx="268">
                  <c:v>0.46544694197595343</c:v>
                </c:pt>
                <c:pt idx="269">
                  <c:v>0.46544694197595343</c:v>
                </c:pt>
                <c:pt idx="270">
                  <c:v>0.46544694197595343</c:v>
                </c:pt>
                <c:pt idx="271">
                  <c:v>0.46544694197595343</c:v>
                </c:pt>
                <c:pt idx="272">
                  <c:v>0.46544694197595343</c:v>
                </c:pt>
                <c:pt idx="273">
                  <c:v>0.46544694197595343</c:v>
                </c:pt>
                <c:pt idx="274">
                  <c:v>0.46544694197595343</c:v>
                </c:pt>
                <c:pt idx="275">
                  <c:v>0.46544694197595343</c:v>
                </c:pt>
                <c:pt idx="276">
                  <c:v>0.46544694197595343</c:v>
                </c:pt>
                <c:pt idx="277">
                  <c:v>0.46544694197595343</c:v>
                </c:pt>
                <c:pt idx="278">
                  <c:v>0.46544694197595343</c:v>
                </c:pt>
                <c:pt idx="279">
                  <c:v>0.46544694197595343</c:v>
                </c:pt>
                <c:pt idx="280">
                  <c:v>0.46544694197595343</c:v>
                </c:pt>
                <c:pt idx="281">
                  <c:v>0.46544694197595343</c:v>
                </c:pt>
                <c:pt idx="282">
                  <c:v>0.46544694197595343</c:v>
                </c:pt>
                <c:pt idx="283">
                  <c:v>0.46544694197595343</c:v>
                </c:pt>
                <c:pt idx="284">
                  <c:v>0.46544694197595343</c:v>
                </c:pt>
                <c:pt idx="285">
                  <c:v>0.46544694197595343</c:v>
                </c:pt>
                <c:pt idx="286">
                  <c:v>0.46544694197595343</c:v>
                </c:pt>
                <c:pt idx="287">
                  <c:v>0.46544694197595343</c:v>
                </c:pt>
                <c:pt idx="288">
                  <c:v>0.46544694197595343</c:v>
                </c:pt>
                <c:pt idx="289">
                  <c:v>0.46544694197595343</c:v>
                </c:pt>
                <c:pt idx="290">
                  <c:v>0.46544694197595343</c:v>
                </c:pt>
                <c:pt idx="291">
                  <c:v>0.46544694197595343</c:v>
                </c:pt>
                <c:pt idx="292">
                  <c:v>0.46544694197595343</c:v>
                </c:pt>
                <c:pt idx="293">
                  <c:v>0.46544694197595343</c:v>
                </c:pt>
                <c:pt idx="294">
                  <c:v>0.46544694197595343</c:v>
                </c:pt>
                <c:pt idx="295">
                  <c:v>0.46544694197595343</c:v>
                </c:pt>
                <c:pt idx="296">
                  <c:v>0.46544694197595343</c:v>
                </c:pt>
                <c:pt idx="297">
                  <c:v>0.46576058546785104</c:v>
                </c:pt>
                <c:pt idx="298">
                  <c:v>0.46576058546785104</c:v>
                </c:pt>
                <c:pt idx="299">
                  <c:v>0.46576058546785104</c:v>
                </c:pt>
                <c:pt idx="300">
                  <c:v>0.46576058546785104</c:v>
                </c:pt>
                <c:pt idx="301">
                  <c:v>0.46576058546785104</c:v>
                </c:pt>
                <c:pt idx="302">
                  <c:v>0.46576058546785104</c:v>
                </c:pt>
                <c:pt idx="303">
                  <c:v>0.46576058546785104</c:v>
                </c:pt>
                <c:pt idx="304">
                  <c:v>0.46576058546785104</c:v>
                </c:pt>
                <c:pt idx="305">
                  <c:v>0.46576058546785104</c:v>
                </c:pt>
                <c:pt idx="306">
                  <c:v>0.46576058546785104</c:v>
                </c:pt>
                <c:pt idx="307">
                  <c:v>0.46576058546785104</c:v>
                </c:pt>
                <c:pt idx="308">
                  <c:v>0.46607422895974865</c:v>
                </c:pt>
                <c:pt idx="309">
                  <c:v>0.46607422895974865</c:v>
                </c:pt>
                <c:pt idx="310">
                  <c:v>0.46607422895974865</c:v>
                </c:pt>
                <c:pt idx="311">
                  <c:v>0.46628332462101357</c:v>
                </c:pt>
                <c:pt idx="312">
                  <c:v>0.46659696811291118</c:v>
                </c:pt>
                <c:pt idx="313">
                  <c:v>0.46659696811291118</c:v>
                </c:pt>
                <c:pt idx="314">
                  <c:v>0.47067433350757926</c:v>
                </c:pt>
                <c:pt idx="315">
                  <c:v>0.47213800313643439</c:v>
                </c:pt>
                <c:pt idx="316">
                  <c:v>0.4733925771040246</c:v>
                </c:pt>
                <c:pt idx="317">
                  <c:v>0.4733925771040246</c:v>
                </c:pt>
                <c:pt idx="318">
                  <c:v>0.4733925771040246</c:v>
                </c:pt>
                <c:pt idx="319">
                  <c:v>0.47365394668060601</c:v>
                </c:pt>
                <c:pt idx="320">
                  <c:v>0.47381076842655484</c:v>
                </c:pt>
                <c:pt idx="321">
                  <c:v>0.47579717720857256</c:v>
                </c:pt>
                <c:pt idx="322">
                  <c:v>0.47741766858337653</c:v>
                </c:pt>
                <c:pt idx="323">
                  <c:v>0.47741766858337653</c:v>
                </c:pt>
                <c:pt idx="324">
                  <c:v>0.47741766858337653</c:v>
                </c:pt>
                <c:pt idx="325">
                  <c:v>0.47741766858337653</c:v>
                </c:pt>
                <c:pt idx="326">
                  <c:v>0.47741766858337653</c:v>
                </c:pt>
                <c:pt idx="327">
                  <c:v>0.47741766858337653</c:v>
                </c:pt>
                <c:pt idx="328">
                  <c:v>0.47741766858337653</c:v>
                </c:pt>
                <c:pt idx="329">
                  <c:v>0.47825405122843651</c:v>
                </c:pt>
                <c:pt idx="330">
                  <c:v>0.47825405122843651</c:v>
                </c:pt>
                <c:pt idx="331">
                  <c:v>0.47825405122843651</c:v>
                </c:pt>
                <c:pt idx="332">
                  <c:v>0.47825405122843651</c:v>
                </c:pt>
                <c:pt idx="333">
                  <c:v>0.47835859905906897</c:v>
                </c:pt>
                <c:pt idx="334">
                  <c:v>0.47835859905906897</c:v>
                </c:pt>
                <c:pt idx="335">
                  <c:v>0.47835859905906897</c:v>
                </c:pt>
                <c:pt idx="336">
                  <c:v>0.47835859905906897</c:v>
                </c:pt>
                <c:pt idx="337">
                  <c:v>0.47835859905906897</c:v>
                </c:pt>
                <c:pt idx="338">
                  <c:v>0.47835859905906897</c:v>
                </c:pt>
                <c:pt idx="339">
                  <c:v>0.47835859905906897</c:v>
                </c:pt>
                <c:pt idx="340">
                  <c:v>0.47861996863565037</c:v>
                </c:pt>
                <c:pt idx="341">
                  <c:v>0.47861996863565037</c:v>
                </c:pt>
                <c:pt idx="342">
                  <c:v>0.47861996863565037</c:v>
                </c:pt>
                <c:pt idx="343">
                  <c:v>0.47861996863565037</c:v>
                </c:pt>
                <c:pt idx="344">
                  <c:v>0.47976999477260807</c:v>
                </c:pt>
                <c:pt idx="345">
                  <c:v>0.47976999477260807</c:v>
                </c:pt>
                <c:pt idx="346">
                  <c:v>0.47976999477260807</c:v>
                </c:pt>
                <c:pt idx="347">
                  <c:v>0.48018818609513819</c:v>
                </c:pt>
                <c:pt idx="348">
                  <c:v>0.4802404600104544</c:v>
                </c:pt>
                <c:pt idx="349">
                  <c:v>0.4802404600104544</c:v>
                </c:pt>
                <c:pt idx="350">
                  <c:v>0.4802404600104544</c:v>
                </c:pt>
                <c:pt idx="351">
                  <c:v>0.4802404600104544</c:v>
                </c:pt>
                <c:pt idx="352">
                  <c:v>0.4802404600104544</c:v>
                </c:pt>
                <c:pt idx="353">
                  <c:v>0.4802404600104544</c:v>
                </c:pt>
                <c:pt idx="354">
                  <c:v>0.48180867746994221</c:v>
                </c:pt>
                <c:pt idx="355">
                  <c:v>0.48180867746994221</c:v>
                </c:pt>
                <c:pt idx="356">
                  <c:v>0.48180867746994221</c:v>
                </c:pt>
                <c:pt idx="357">
                  <c:v>0.48186095138525842</c:v>
                </c:pt>
                <c:pt idx="358">
                  <c:v>0.48186095138525842</c:v>
                </c:pt>
                <c:pt idx="359">
                  <c:v>0.48196549921589094</c:v>
                </c:pt>
                <c:pt idx="360">
                  <c:v>0.48196549921589094</c:v>
                </c:pt>
                <c:pt idx="361">
                  <c:v>0.4821223209618396</c:v>
                </c:pt>
                <c:pt idx="362">
                  <c:v>0.4821223209618396</c:v>
                </c:pt>
                <c:pt idx="363">
                  <c:v>0.4838996340825924</c:v>
                </c:pt>
                <c:pt idx="364">
                  <c:v>0.48562467328802883</c:v>
                </c:pt>
                <c:pt idx="365">
                  <c:v>0.48562467328802883</c:v>
                </c:pt>
                <c:pt idx="366">
                  <c:v>0.48562467328802883</c:v>
                </c:pt>
                <c:pt idx="367">
                  <c:v>0.48740198640878163</c:v>
                </c:pt>
                <c:pt idx="368">
                  <c:v>0.48975431259801316</c:v>
                </c:pt>
                <c:pt idx="369">
                  <c:v>0.48985886042864585</c:v>
                </c:pt>
                <c:pt idx="370">
                  <c:v>0.48985886042864585</c:v>
                </c:pt>
                <c:pt idx="371">
                  <c:v>0.48985886042864585</c:v>
                </c:pt>
                <c:pt idx="372">
                  <c:v>0.48985886042864585</c:v>
                </c:pt>
                <c:pt idx="373">
                  <c:v>0.49038159958180849</c:v>
                </c:pt>
                <c:pt idx="374">
                  <c:v>0.49111343439623606</c:v>
                </c:pt>
                <c:pt idx="375">
                  <c:v>0.49200209095661218</c:v>
                </c:pt>
                <c:pt idx="376">
                  <c:v>0.49200209095661218</c:v>
                </c:pt>
                <c:pt idx="377">
                  <c:v>0.49200209095661218</c:v>
                </c:pt>
                <c:pt idx="378">
                  <c:v>0.49215891270256107</c:v>
                </c:pt>
                <c:pt idx="379">
                  <c:v>0.49215891270256107</c:v>
                </c:pt>
                <c:pt idx="380">
                  <c:v>0.49215891270256107</c:v>
                </c:pt>
                <c:pt idx="381">
                  <c:v>0.49215891270256107</c:v>
                </c:pt>
                <c:pt idx="382">
                  <c:v>0.49215891270256107</c:v>
                </c:pt>
                <c:pt idx="383">
                  <c:v>0.49215891270256107</c:v>
                </c:pt>
                <c:pt idx="384">
                  <c:v>0.49215891270256107</c:v>
                </c:pt>
                <c:pt idx="385">
                  <c:v>0.49215891270256107</c:v>
                </c:pt>
                <c:pt idx="386">
                  <c:v>0.49236800836382599</c:v>
                </c:pt>
                <c:pt idx="387">
                  <c:v>0.49236800836382599</c:v>
                </c:pt>
                <c:pt idx="388">
                  <c:v>0.49236800836382599</c:v>
                </c:pt>
                <c:pt idx="389">
                  <c:v>0.49236800836382599</c:v>
                </c:pt>
                <c:pt idx="390">
                  <c:v>0.49236800836382599</c:v>
                </c:pt>
                <c:pt idx="391">
                  <c:v>0.49236800836382599</c:v>
                </c:pt>
                <c:pt idx="392">
                  <c:v>0.4924202822791422</c:v>
                </c:pt>
                <c:pt idx="393">
                  <c:v>0.4924202822791422</c:v>
                </c:pt>
                <c:pt idx="394">
                  <c:v>0.4924725561944584</c:v>
                </c:pt>
                <c:pt idx="395">
                  <c:v>0.497856769472033</c:v>
                </c:pt>
                <c:pt idx="396">
                  <c:v>0.497856769472033</c:v>
                </c:pt>
                <c:pt idx="397">
                  <c:v>0.497856769472033</c:v>
                </c:pt>
                <c:pt idx="398">
                  <c:v>0.497856769472033</c:v>
                </c:pt>
                <c:pt idx="399">
                  <c:v>0.49801359121798178</c:v>
                </c:pt>
                <c:pt idx="400">
                  <c:v>0.49811813904861435</c:v>
                </c:pt>
                <c:pt idx="401">
                  <c:v>0.49811813904861435</c:v>
                </c:pt>
                <c:pt idx="402">
                  <c:v>0.49811813904861435</c:v>
                </c:pt>
                <c:pt idx="403">
                  <c:v>0.49827496079456318</c:v>
                </c:pt>
                <c:pt idx="404">
                  <c:v>0.49848405645582822</c:v>
                </c:pt>
                <c:pt idx="405">
                  <c:v>0.49848405645582822</c:v>
                </c:pt>
                <c:pt idx="406">
                  <c:v>0.49869315211709314</c:v>
                </c:pt>
                <c:pt idx="407">
                  <c:v>0.49890224777835818</c:v>
                </c:pt>
                <c:pt idx="408">
                  <c:v>0.49905906952430695</c:v>
                </c:pt>
                <c:pt idx="409">
                  <c:v>0.50308416100365871</c:v>
                </c:pt>
                <c:pt idx="410">
                  <c:v>0.50308416100365871</c:v>
                </c:pt>
                <c:pt idx="411">
                  <c:v>0.50308416100365871</c:v>
                </c:pt>
                <c:pt idx="412">
                  <c:v>0.50308416100365871</c:v>
                </c:pt>
                <c:pt idx="413">
                  <c:v>0.50308416100365871</c:v>
                </c:pt>
                <c:pt idx="414">
                  <c:v>0.50308416100365871</c:v>
                </c:pt>
                <c:pt idx="415">
                  <c:v>0.50308416100365871</c:v>
                </c:pt>
                <c:pt idx="416">
                  <c:v>0.50308416100365871</c:v>
                </c:pt>
                <c:pt idx="417">
                  <c:v>0.50308416100365871</c:v>
                </c:pt>
                <c:pt idx="418">
                  <c:v>0.50308416100365871</c:v>
                </c:pt>
                <c:pt idx="419">
                  <c:v>0.50313643491897486</c:v>
                </c:pt>
                <c:pt idx="420">
                  <c:v>0.50538421327757388</c:v>
                </c:pt>
                <c:pt idx="421">
                  <c:v>0.50548876110820662</c:v>
                </c:pt>
                <c:pt idx="422">
                  <c:v>0.50548876110820662</c:v>
                </c:pt>
                <c:pt idx="423">
                  <c:v>0.50548876110820662</c:v>
                </c:pt>
                <c:pt idx="424">
                  <c:v>0.50585467851542032</c:v>
                </c:pt>
                <c:pt idx="425">
                  <c:v>0.50590695243073658</c:v>
                </c:pt>
                <c:pt idx="426">
                  <c:v>0.50590695243073658</c:v>
                </c:pt>
                <c:pt idx="427">
                  <c:v>0.50601150026136898</c:v>
                </c:pt>
                <c:pt idx="428">
                  <c:v>0.50684788290642913</c:v>
                </c:pt>
                <c:pt idx="429">
                  <c:v>0.50684788290642913</c:v>
                </c:pt>
                <c:pt idx="430">
                  <c:v>0.50684788290642913</c:v>
                </c:pt>
                <c:pt idx="431">
                  <c:v>0.50684788290642913</c:v>
                </c:pt>
                <c:pt idx="432">
                  <c:v>0.50684788290642913</c:v>
                </c:pt>
                <c:pt idx="433">
                  <c:v>0.50684788290642913</c:v>
                </c:pt>
                <c:pt idx="434">
                  <c:v>0.50684788290642913</c:v>
                </c:pt>
                <c:pt idx="435">
                  <c:v>0.50684788290642913</c:v>
                </c:pt>
                <c:pt idx="436">
                  <c:v>0.50684788290642913</c:v>
                </c:pt>
                <c:pt idx="437">
                  <c:v>0.50684788290642913</c:v>
                </c:pt>
                <c:pt idx="438">
                  <c:v>0.50684788290642913</c:v>
                </c:pt>
                <c:pt idx="439">
                  <c:v>0.50684788290642913</c:v>
                </c:pt>
                <c:pt idx="440">
                  <c:v>0.50684788290642913</c:v>
                </c:pt>
                <c:pt idx="441">
                  <c:v>0.50690015682174538</c:v>
                </c:pt>
                <c:pt idx="442">
                  <c:v>0.50690015682174538</c:v>
                </c:pt>
                <c:pt idx="443">
                  <c:v>0.50690015682174538</c:v>
                </c:pt>
                <c:pt idx="444">
                  <c:v>0.50690015682174538</c:v>
                </c:pt>
                <c:pt idx="445">
                  <c:v>0.50690015682174538</c:v>
                </c:pt>
                <c:pt idx="446">
                  <c:v>0.50690015682174538</c:v>
                </c:pt>
                <c:pt idx="447">
                  <c:v>0.50690015682174538</c:v>
                </c:pt>
                <c:pt idx="448">
                  <c:v>0.50690015682174538</c:v>
                </c:pt>
                <c:pt idx="449">
                  <c:v>0.50690015682174538</c:v>
                </c:pt>
                <c:pt idx="450">
                  <c:v>0.50690015682174538</c:v>
                </c:pt>
                <c:pt idx="451">
                  <c:v>0.50690015682174538</c:v>
                </c:pt>
                <c:pt idx="452">
                  <c:v>0.50690015682174538</c:v>
                </c:pt>
                <c:pt idx="453">
                  <c:v>0.50690015682174538</c:v>
                </c:pt>
                <c:pt idx="454">
                  <c:v>0.50690015682174538</c:v>
                </c:pt>
                <c:pt idx="455">
                  <c:v>0.50690015682174538</c:v>
                </c:pt>
                <c:pt idx="456">
                  <c:v>0.50690015682174538</c:v>
                </c:pt>
                <c:pt idx="457">
                  <c:v>0.50690015682174538</c:v>
                </c:pt>
                <c:pt idx="458">
                  <c:v>0.50690015682174538</c:v>
                </c:pt>
                <c:pt idx="459">
                  <c:v>0.50690015682174538</c:v>
                </c:pt>
                <c:pt idx="460">
                  <c:v>0.50690015682174538</c:v>
                </c:pt>
                <c:pt idx="461">
                  <c:v>0.50690015682174538</c:v>
                </c:pt>
                <c:pt idx="462">
                  <c:v>0.50690015682174538</c:v>
                </c:pt>
                <c:pt idx="463">
                  <c:v>0.50690015682174538</c:v>
                </c:pt>
                <c:pt idx="464">
                  <c:v>0.50737062205959182</c:v>
                </c:pt>
                <c:pt idx="465">
                  <c:v>0.50747516989022423</c:v>
                </c:pt>
                <c:pt idx="466">
                  <c:v>0.50757971772085675</c:v>
                </c:pt>
                <c:pt idx="467">
                  <c:v>0.50757971772085675</c:v>
                </c:pt>
                <c:pt idx="468">
                  <c:v>0.50757971772085675</c:v>
                </c:pt>
                <c:pt idx="469">
                  <c:v>0.5076319916361729</c:v>
                </c:pt>
                <c:pt idx="470">
                  <c:v>0.50909566126502814</c:v>
                </c:pt>
                <c:pt idx="471">
                  <c:v>0.50909566126502814</c:v>
                </c:pt>
                <c:pt idx="472">
                  <c:v>0.50909566126502814</c:v>
                </c:pt>
                <c:pt idx="473">
                  <c:v>0.50909566126502814</c:v>
                </c:pt>
                <c:pt idx="474">
                  <c:v>0.50909566126502814</c:v>
                </c:pt>
                <c:pt idx="475">
                  <c:v>0.50930475692629318</c:v>
                </c:pt>
                <c:pt idx="476">
                  <c:v>0.50930475692629318</c:v>
                </c:pt>
                <c:pt idx="477">
                  <c:v>0.50930475692629318</c:v>
                </c:pt>
                <c:pt idx="478">
                  <c:v>0.50930475692629318</c:v>
                </c:pt>
                <c:pt idx="479">
                  <c:v>0.50930475692629318</c:v>
                </c:pt>
                <c:pt idx="480">
                  <c:v>0.50967067433350688</c:v>
                </c:pt>
                <c:pt idx="481">
                  <c:v>0.50972294824882314</c:v>
                </c:pt>
                <c:pt idx="482">
                  <c:v>0.50972294824882314</c:v>
                </c:pt>
                <c:pt idx="483">
                  <c:v>0.50972294824882314</c:v>
                </c:pt>
                <c:pt idx="484">
                  <c:v>0.50982749607945566</c:v>
                </c:pt>
                <c:pt idx="485">
                  <c:v>0.5100365917407208</c:v>
                </c:pt>
                <c:pt idx="486">
                  <c:v>0.5100365917407208</c:v>
                </c:pt>
                <c:pt idx="487">
                  <c:v>0.5100365917407208</c:v>
                </c:pt>
                <c:pt idx="488">
                  <c:v>0.5100365917407208</c:v>
                </c:pt>
                <c:pt idx="489">
                  <c:v>0.5100365917407208</c:v>
                </c:pt>
                <c:pt idx="490">
                  <c:v>0.51019341348666958</c:v>
                </c:pt>
                <c:pt idx="491">
                  <c:v>0.51019341348666958</c:v>
                </c:pt>
                <c:pt idx="492">
                  <c:v>0.51019341348666958</c:v>
                </c:pt>
                <c:pt idx="493">
                  <c:v>0.51019341348666958</c:v>
                </c:pt>
                <c:pt idx="494">
                  <c:v>0.51024568740198573</c:v>
                </c:pt>
                <c:pt idx="495">
                  <c:v>0.51024568740198573</c:v>
                </c:pt>
                <c:pt idx="496">
                  <c:v>0.51029796131730198</c:v>
                </c:pt>
                <c:pt idx="497">
                  <c:v>0.51029796131730198</c:v>
                </c:pt>
                <c:pt idx="498">
                  <c:v>0.51029796131730198</c:v>
                </c:pt>
                <c:pt idx="499">
                  <c:v>0.51029796131730198</c:v>
                </c:pt>
                <c:pt idx="500">
                  <c:v>0.51029796131730198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520-4301-AAA0-690F31E7A96C}"/>
            </c:ext>
          </c:extLst>
        </c:ser>
        <c:ser>
          <c:idx val="1"/>
          <c:order val="1"/>
          <c:tx>
            <c:strRef>
              <c:f>工作表1!$F$3</c:f>
              <c:strCache>
                <c:ptCount val="1"/>
                <c:pt idx="0">
                  <c:v>CT</c:v>
                </c:pt>
              </c:strCache>
            </c:strRef>
          </c:tx>
          <c:spPr>
            <a:ln w="952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yVal>
            <c:numRef>
              <c:f>工作表1!$F$4:$F$504</c:f>
              <c:numCache>
                <c:formatCode>General</c:formatCode>
                <c:ptCount val="501"/>
                <c:pt idx="0">
                  <c:v>0.16393099843178222</c:v>
                </c:pt>
                <c:pt idx="1">
                  <c:v>0.20527966544694159</c:v>
                </c:pt>
                <c:pt idx="2">
                  <c:v>0.24521693674856201</c:v>
                </c:pt>
                <c:pt idx="3">
                  <c:v>0.24971249346576019</c:v>
                </c:pt>
                <c:pt idx="4">
                  <c:v>0.26100365917407181</c:v>
                </c:pt>
                <c:pt idx="5">
                  <c:v>0.2656037637219022</c:v>
                </c:pt>
                <c:pt idx="6">
                  <c:v>0.26785154208050121</c:v>
                </c:pt>
                <c:pt idx="7">
                  <c:v>0.28823836905384159</c:v>
                </c:pt>
                <c:pt idx="8">
                  <c:v>0.29618400418191265</c:v>
                </c:pt>
                <c:pt idx="9">
                  <c:v>0.3018295870360686</c:v>
                </c:pt>
                <c:pt idx="10">
                  <c:v>0.31364349189754281</c:v>
                </c:pt>
                <c:pt idx="11">
                  <c:v>0.31562990067956037</c:v>
                </c:pt>
                <c:pt idx="12">
                  <c:v>0.3211709357030838</c:v>
                </c:pt>
                <c:pt idx="13">
                  <c:v>0.32556194458964921</c:v>
                </c:pt>
                <c:pt idx="14">
                  <c:v>0.32937794040773599</c:v>
                </c:pt>
                <c:pt idx="15">
                  <c:v>0.33209618400418156</c:v>
                </c:pt>
                <c:pt idx="16">
                  <c:v>0.34317825405122798</c:v>
                </c:pt>
                <c:pt idx="17">
                  <c:v>0.35101934134866641</c:v>
                </c:pt>
                <c:pt idx="18">
                  <c:v>0.35384213277574439</c:v>
                </c:pt>
                <c:pt idx="19">
                  <c:v>0.35854678515420735</c:v>
                </c:pt>
                <c:pt idx="20">
                  <c:v>0.36314688970203796</c:v>
                </c:pt>
                <c:pt idx="21">
                  <c:v>0.36565603763721838</c:v>
                </c:pt>
                <c:pt idx="22">
                  <c:v>0.36596968112911599</c:v>
                </c:pt>
                <c:pt idx="23">
                  <c:v>0.36675378985885976</c:v>
                </c:pt>
                <c:pt idx="24">
                  <c:v>0.3681129116570826</c:v>
                </c:pt>
                <c:pt idx="25">
                  <c:v>0.36816518557239897</c:v>
                </c:pt>
                <c:pt idx="26">
                  <c:v>0.36884474647151017</c:v>
                </c:pt>
                <c:pt idx="27">
                  <c:v>0.38139048614741183</c:v>
                </c:pt>
                <c:pt idx="28">
                  <c:v>0.38139048614741183</c:v>
                </c:pt>
                <c:pt idx="29">
                  <c:v>0.3821745948771556</c:v>
                </c:pt>
                <c:pt idx="30">
                  <c:v>0.38431782540512222</c:v>
                </c:pt>
                <c:pt idx="31">
                  <c:v>0.38494511238891721</c:v>
                </c:pt>
                <c:pt idx="32">
                  <c:v>0.38677469942498621</c:v>
                </c:pt>
                <c:pt idx="33">
                  <c:v>0.38693152117093521</c:v>
                </c:pt>
                <c:pt idx="34">
                  <c:v>0.38724516466283282</c:v>
                </c:pt>
                <c:pt idx="35">
                  <c:v>0.3874542603240978</c:v>
                </c:pt>
                <c:pt idx="36">
                  <c:v>0.38771562990067904</c:v>
                </c:pt>
                <c:pt idx="37">
                  <c:v>0.38771562990067904</c:v>
                </c:pt>
                <c:pt idx="38">
                  <c:v>0.38823836905384157</c:v>
                </c:pt>
                <c:pt idx="39">
                  <c:v>0.38870883429168801</c:v>
                </c:pt>
                <c:pt idx="40">
                  <c:v>0.38917929952953439</c:v>
                </c:pt>
                <c:pt idx="41">
                  <c:v>0.389336121275483</c:v>
                </c:pt>
                <c:pt idx="42">
                  <c:v>0.38944066910611558</c:v>
                </c:pt>
                <c:pt idx="43">
                  <c:v>0.39074751698902199</c:v>
                </c:pt>
                <c:pt idx="44">
                  <c:v>0.40156821745948745</c:v>
                </c:pt>
                <c:pt idx="45">
                  <c:v>0.40235232618923122</c:v>
                </c:pt>
                <c:pt idx="46">
                  <c:v>0.40235232618923122</c:v>
                </c:pt>
                <c:pt idx="47">
                  <c:v>0.4032409827496074</c:v>
                </c:pt>
                <c:pt idx="48">
                  <c:v>0.40350235232618881</c:v>
                </c:pt>
                <c:pt idx="49">
                  <c:v>0.40512284370099261</c:v>
                </c:pt>
                <c:pt idx="50">
                  <c:v>0.40527966544694161</c:v>
                </c:pt>
                <c:pt idx="51">
                  <c:v>0.41437532671197019</c:v>
                </c:pt>
                <c:pt idx="52">
                  <c:v>0.41468897020386802</c:v>
                </c:pt>
                <c:pt idx="53">
                  <c:v>0.41495033978044926</c:v>
                </c:pt>
                <c:pt idx="54">
                  <c:v>0.41510716152639804</c:v>
                </c:pt>
                <c:pt idx="55">
                  <c:v>0.42394145321484544</c:v>
                </c:pt>
                <c:pt idx="56">
                  <c:v>0.42394145321484544</c:v>
                </c:pt>
                <c:pt idx="57">
                  <c:v>0.424098274960794</c:v>
                </c:pt>
                <c:pt idx="58">
                  <c:v>0.4242028227914264</c:v>
                </c:pt>
                <c:pt idx="59">
                  <c:v>0.4242028227914264</c:v>
                </c:pt>
                <c:pt idx="60">
                  <c:v>0.4242028227914264</c:v>
                </c:pt>
                <c:pt idx="61">
                  <c:v>0.42425509670674266</c:v>
                </c:pt>
                <c:pt idx="62">
                  <c:v>0.42425509670674266</c:v>
                </c:pt>
                <c:pt idx="63">
                  <c:v>0.42425509670674266</c:v>
                </c:pt>
                <c:pt idx="64">
                  <c:v>0.42430737062205887</c:v>
                </c:pt>
                <c:pt idx="65">
                  <c:v>0.42430737062205887</c:v>
                </c:pt>
                <c:pt idx="66">
                  <c:v>0.42462101411395664</c:v>
                </c:pt>
                <c:pt idx="67">
                  <c:v>0.42462101411395664</c:v>
                </c:pt>
                <c:pt idx="68">
                  <c:v>0.42462101411395664</c:v>
                </c:pt>
                <c:pt idx="69">
                  <c:v>0.42467328802927284</c:v>
                </c:pt>
                <c:pt idx="70">
                  <c:v>0.42472556194458899</c:v>
                </c:pt>
                <c:pt idx="71">
                  <c:v>0.42472556194458899</c:v>
                </c:pt>
                <c:pt idx="72">
                  <c:v>0.42472556194458899</c:v>
                </c:pt>
                <c:pt idx="73">
                  <c:v>0.42493465760585403</c:v>
                </c:pt>
                <c:pt idx="74">
                  <c:v>0.42571876633559819</c:v>
                </c:pt>
                <c:pt idx="75">
                  <c:v>0.42754835337166719</c:v>
                </c:pt>
                <c:pt idx="76">
                  <c:v>0.42822791427077861</c:v>
                </c:pt>
                <c:pt idx="77">
                  <c:v>0.43052796654469383</c:v>
                </c:pt>
                <c:pt idx="78">
                  <c:v>0.43125980135912168</c:v>
                </c:pt>
                <c:pt idx="79">
                  <c:v>0.43716675378985864</c:v>
                </c:pt>
                <c:pt idx="80">
                  <c:v>0.43779404077365386</c:v>
                </c:pt>
                <c:pt idx="81">
                  <c:v>0.43810768426555119</c:v>
                </c:pt>
                <c:pt idx="82">
                  <c:v>0.43810768426555119</c:v>
                </c:pt>
                <c:pt idx="83">
                  <c:v>0.43878724516466239</c:v>
                </c:pt>
                <c:pt idx="84">
                  <c:v>0.43925771040250866</c:v>
                </c:pt>
                <c:pt idx="85">
                  <c:v>0.43936225823314123</c:v>
                </c:pt>
                <c:pt idx="86">
                  <c:v>0.43967590172503879</c:v>
                </c:pt>
                <c:pt idx="87">
                  <c:v>0.44046001045478267</c:v>
                </c:pt>
                <c:pt idx="88">
                  <c:v>0.44161003659174025</c:v>
                </c:pt>
                <c:pt idx="89">
                  <c:v>0.44161003659174025</c:v>
                </c:pt>
                <c:pt idx="90">
                  <c:v>0.44161003659174025</c:v>
                </c:pt>
                <c:pt idx="91">
                  <c:v>0.44161003659174025</c:v>
                </c:pt>
                <c:pt idx="92">
                  <c:v>0.44474647151071556</c:v>
                </c:pt>
                <c:pt idx="93">
                  <c:v>0.44568740198640822</c:v>
                </c:pt>
                <c:pt idx="94">
                  <c:v>0.4459487715629894</c:v>
                </c:pt>
                <c:pt idx="95">
                  <c:v>0.4460010454783056</c:v>
                </c:pt>
                <c:pt idx="96">
                  <c:v>0.44641923680083562</c:v>
                </c:pt>
                <c:pt idx="97">
                  <c:v>0.44662833246210054</c:v>
                </c:pt>
                <c:pt idx="98">
                  <c:v>0.44683742812336585</c:v>
                </c:pt>
                <c:pt idx="99">
                  <c:v>0.45007841087297396</c:v>
                </c:pt>
                <c:pt idx="100">
                  <c:v>0.45007841087297396</c:v>
                </c:pt>
                <c:pt idx="101">
                  <c:v>0.45007841087297396</c:v>
                </c:pt>
                <c:pt idx="102">
                  <c:v>0.45007841087297396</c:v>
                </c:pt>
                <c:pt idx="103">
                  <c:v>0.45007841087297396</c:v>
                </c:pt>
                <c:pt idx="104">
                  <c:v>0.4501306847882901</c:v>
                </c:pt>
                <c:pt idx="105">
                  <c:v>0.4501306847882901</c:v>
                </c:pt>
                <c:pt idx="106">
                  <c:v>0.45101934134866656</c:v>
                </c:pt>
                <c:pt idx="107">
                  <c:v>0.45138525875588031</c:v>
                </c:pt>
                <c:pt idx="108">
                  <c:v>0.4515420805018292</c:v>
                </c:pt>
                <c:pt idx="109">
                  <c:v>0.45211709357030816</c:v>
                </c:pt>
                <c:pt idx="110">
                  <c:v>0.45232618923157319</c:v>
                </c:pt>
                <c:pt idx="111">
                  <c:v>0.45269210663878701</c:v>
                </c:pt>
                <c:pt idx="112">
                  <c:v>0.45457396759017221</c:v>
                </c:pt>
                <c:pt idx="113">
                  <c:v>0.45488761108206982</c:v>
                </c:pt>
                <c:pt idx="114">
                  <c:v>0.45488761108206982</c:v>
                </c:pt>
                <c:pt idx="115">
                  <c:v>0.455776267642446</c:v>
                </c:pt>
                <c:pt idx="116">
                  <c:v>0.4558285415577622</c:v>
                </c:pt>
                <c:pt idx="117">
                  <c:v>0.45614218504965987</c:v>
                </c:pt>
                <c:pt idx="118">
                  <c:v>0.45619445896497607</c:v>
                </c:pt>
                <c:pt idx="119">
                  <c:v>0.45640355462624116</c:v>
                </c:pt>
                <c:pt idx="120">
                  <c:v>0.45640355462624116</c:v>
                </c:pt>
                <c:pt idx="121">
                  <c:v>0.45656037637219005</c:v>
                </c:pt>
                <c:pt idx="122">
                  <c:v>0.45703084161003621</c:v>
                </c:pt>
                <c:pt idx="123">
                  <c:v>0.45703084161003621</c:v>
                </c:pt>
                <c:pt idx="124">
                  <c:v>0.45703084161003621</c:v>
                </c:pt>
                <c:pt idx="125">
                  <c:v>0.45886042864610521</c:v>
                </c:pt>
                <c:pt idx="126">
                  <c:v>0.45886042864610521</c:v>
                </c:pt>
                <c:pt idx="127">
                  <c:v>0.45933089388395149</c:v>
                </c:pt>
                <c:pt idx="128">
                  <c:v>0.45933089388395149</c:v>
                </c:pt>
                <c:pt idx="129">
                  <c:v>0.45953998954521647</c:v>
                </c:pt>
                <c:pt idx="130">
                  <c:v>0.45969681129116502</c:v>
                </c:pt>
                <c:pt idx="131">
                  <c:v>0.46042864610559259</c:v>
                </c:pt>
                <c:pt idx="132">
                  <c:v>0.46042864610559259</c:v>
                </c:pt>
                <c:pt idx="133">
                  <c:v>0.46042864610559259</c:v>
                </c:pt>
                <c:pt idx="134">
                  <c:v>0.46042864610559259</c:v>
                </c:pt>
                <c:pt idx="135">
                  <c:v>0.46042864610559259</c:v>
                </c:pt>
                <c:pt idx="136">
                  <c:v>0.46048092002090896</c:v>
                </c:pt>
                <c:pt idx="137">
                  <c:v>0.46058546785154181</c:v>
                </c:pt>
                <c:pt idx="138">
                  <c:v>0.46058546785154181</c:v>
                </c:pt>
                <c:pt idx="139">
                  <c:v>0.46058546785154181</c:v>
                </c:pt>
                <c:pt idx="140">
                  <c:v>0.46340825927861956</c:v>
                </c:pt>
                <c:pt idx="141">
                  <c:v>0.46502875065342353</c:v>
                </c:pt>
                <c:pt idx="142">
                  <c:v>0.46502875065342353</c:v>
                </c:pt>
                <c:pt idx="143">
                  <c:v>0.46502875065342353</c:v>
                </c:pt>
                <c:pt idx="144">
                  <c:v>0.46555148980658601</c:v>
                </c:pt>
                <c:pt idx="145">
                  <c:v>0.46576058546785115</c:v>
                </c:pt>
                <c:pt idx="146">
                  <c:v>0.46576058546785115</c:v>
                </c:pt>
                <c:pt idx="147">
                  <c:v>0.46576058546785115</c:v>
                </c:pt>
                <c:pt idx="148">
                  <c:v>0.46685833768949242</c:v>
                </c:pt>
                <c:pt idx="149">
                  <c:v>0.46696288552012477</c:v>
                </c:pt>
                <c:pt idx="150">
                  <c:v>0.46753789858860362</c:v>
                </c:pt>
                <c:pt idx="151">
                  <c:v>0.46753789858860362</c:v>
                </c:pt>
                <c:pt idx="152">
                  <c:v>0.46764244641923619</c:v>
                </c:pt>
                <c:pt idx="153">
                  <c:v>0.46764244641923619</c:v>
                </c:pt>
                <c:pt idx="154">
                  <c:v>0.46764244641923619</c:v>
                </c:pt>
                <c:pt idx="155">
                  <c:v>0.46764244641923619</c:v>
                </c:pt>
                <c:pt idx="156">
                  <c:v>0.46764244641923619</c:v>
                </c:pt>
                <c:pt idx="157">
                  <c:v>0.46764244641923619</c:v>
                </c:pt>
                <c:pt idx="158">
                  <c:v>0.46764244641923619</c:v>
                </c:pt>
                <c:pt idx="159">
                  <c:v>0.46764244641923619</c:v>
                </c:pt>
                <c:pt idx="160">
                  <c:v>0.46764244641923619</c:v>
                </c:pt>
                <c:pt idx="161">
                  <c:v>0.46764244641923619</c:v>
                </c:pt>
                <c:pt idx="162">
                  <c:v>0.46774699424986882</c:v>
                </c:pt>
                <c:pt idx="163">
                  <c:v>0.4679038159958176</c:v>
                </c:pt>
                <c:pt idx="164">
                  <c:v>0.4679038159958176</c:v>
                </c:pt>
                <c:pt idx="165">
                  <c:v>0.46832200731834756</c:v>
                </c:pt>
                <c:pt idx="166">
                  <c:v>0.46837428123366376</c:v>
                </c:pt>
                <c:pt idx="167">
                  <c:v>0.46837428123366376</c:v>
                </c:pt>
                <c:pt idx="168">
                  <c:v>0.46837428123366376</c:v>
                </c:pt>
                <c:pt idx="169">
                  <c:v>0.46837428123366376</c:v>
                </c:pt>
                <c:pt idx="170">
                  <c:v>0.46837428123366376</c:v>
                </c:pt>
                <c:pt idx="171">
                  <c:v>0.46894929430214261</c:v>
                </c:pt>
                <c:pt idx="172">
                  <c:v>0.46900156821745898</c:v>
                </c:pt>
                <c:pt idx="173">
                  <c:v>0.46900156821745898</c:v>
                </c:pt>
                <c:pt idx="174">
                  <c:v>0.46900156821745898</c:v>
                </c:pt>
                <c:pt idx="175">
                  <c:v>0.46900156821745898</c:v>
                </c:pt>
                <c:pt idx="176">
                  <c:v>0.46900156821745898</c:v>
                </c:pt>
                <c:pt idx="177">
                  <c:v>0.46905384213277512</c:v>
                </c:pt>
                <c:pt idx="178">
                  <c:v>0.46905384213277512</c:v>
                </c:pt>
                <c:pt idx="179">
                  <c:v>0.4708311552535277</c:v>
                </c:pt>
                <c:pt idx="180">
                  <c:v>0.47140616832200666</c:v>
                </c:pt>
                <c:pt idx="181">
                  <c:v>0.47156299006795538</c:v>
                </c:pt>
                <c:pt idx="182">
                  <c:v>0.47171981181390416</c:v>
                </c:pt>
                <c:pt idx="183">
                  <c:v>0.47177208572922058</c:v>
                </c:pt>
                <c:pt idx="184">
                  <c:v>0.47177208572922058</c:v>
                </c:pt>
                <c:pt idx="185">
                  <c:v>0.47177208572922058</c:v>
                </c:pt>
                <c:pt idx="186">
                  <c:v>0.47187663355985326</c:v>
                </c:pt>
                <c:pt idx="187">
                  <c:v>0.47187663355985326</c:v>
                </c:pt>
                <c:pt idx="188">
                  <c:v>0.47187663355985326</c:v>
                </c:pt>
                <c:pt idx="189">
                  <c:v>0.47187663355985326</c:v>
                </c:pt>
                <c:pt idx="190">
                  <c:v>0.47187663355985326</c:v>
                </c:pt>
                <c:pt idx="191">
                  <c:v>0.47260846837428083</c:v>
                </c:pt>
                <c:pt idx="192">
                  <c:v>0.47286983795086207</c:v>
                </c:pt>
                <c:pt idx="193">
                  <c:v>0.47286983795086207</c:v>
                </c:pt>
                <c:pt idx="194">
                  <c:v>0.47302665969681079</c:v>
                </c:pt>
                <c:pt idx="195">
                  <c:v>0.47302665969681079</c:v>
                </c:pt>
                <c:pt idx="196">
                  <c:v>0.47302665969681079</c:v>
                </c:pt>
                <c:pt idx="197">
                  <c:v>0.47302665969681079</c:v>
                </c:pt>
                <c:pt idx="198">
                  <c:v>0.47302665969681079</c:v>
                </c:pt>
                <c:pt idx="199">
                  <c:v>0.47302665969681079</c:v>
                </c:pt>
                <c:pt idx="200">
                  <c:v>0.47302665969681079</c:v>
                </c:pt>
                <c:pt idx="201">
                  <c:v>0.47328802927339203</c:v>
                </c:pt>
                <c:pt idx="202">
                  <c:v>0.47339257710402444</c:v>
                </c:pt>
                <c:pt idx="203">
                  <c:v>0.47349712493465701</c:v>
                </c:pt>
                <c:pt idx="204">
                  <c:v>0.47349712493465701</c:v>
                </c:pt>
                <c:pt idx="205">
                  <c:v>0.47354939884997344</c:v>
                </c:pt>
                <c:pt idx="206">
                  <c:v>0.47553580763199121</c:v>
                </c:pt>
                <c:pt idx="207">
                  <c:v>0.47804495556717141</c:v>
                </c:pt>
                <c:pt idx="208">
                  <c:v>0.47966544694197538</c:v>
                </c:pt>
                <c:pt idx="209">
                  <c:v>0.47966544694197538</c:v>
                </c:pt>
                <c:pt idx="210">
                  <c:v>0.47966544694197538</c:v>
                </c:pt>
                <c:pt idx="211">
                  <c:v>0.47966544694197538</c:v>
                </c:pt>
                <c:pt idx="212">
                  <c:v>0.47966544694197538</c:v>
                </c:pt>
                <c:pt idx="213">
                  <c:v>0.47966544694197538</c:v>
                </c:pt>
                <c:pt idx="214">
                  <c:v>0.47966544694197538</c:v>
                </c:pt>
                <c:pt idx="215">
                  <c:v>0.47966544694197538</c:v>
                </c:pt>
                <c:pt idx="216">
                  <c:v>0.47966544694197538</c:v>
                </c:pt>
                <c:pt idx="217">
                  <c:v>0.47966544694197538</c:v>
                </c:pt>
                <c:pt idx="218">
                  <c:v>0.47966544694197538</c:v>
                </c:pt>
                <c:pt idx="219">
                  <c:v>0.47966544694197538</c:v>
                </c:pt>
                <c:pt idx="220">
                  <c:v>0.47966544694197538</c:v>
                </c:pt>
                <c:pt idx="221">
                  <c:v>0.47976999477260807</c:v>
                </c:pt>
                <c:pt idx="222">
                  <c:v>0.47976999477260807</c:v>
                </c:pt>
                <c:pt idx="223">
                  <c:v>0.48018818609513803</c:v>
                </c:pt>
                <c:pt idx="224">
                  <c:v>0.48661787767903764</c:v>
                </c:pt>
                <c:pt idx="225">
                  <c:v>0.48682697334030262</c:v>
                </c:pt>
                <c:pt idx="226">
                  <c:v>0.48682697334030262</c:v>
                </c:pt>
                <c:pt idx="227">
                  <c:v>0.48719289074751637</c:v>
                </c:pt>
                <c:pt idx="228">
                  <c:v>0.48734971249346526</c:v>
                </c:pt>
                <c:pt idx="229">
                  <c:v>0.48734971249346526</c:v>
                </c:pt>
                <c:pt idx="230">
                  <c:v>0.48740198640878141</c:v>
                </c:pt>
                <c:pt idx="231">
                  <c:v>0.48949294302143176</c:v>
                </c:pt>
                <c:pt idx="232">
                  <c:v>0.48949294302143176</c:v>
                </c:pt>
                <c:pt idx="233">
                  <c:v>0.48949294302143176</c:v>
                </c:pt>
                <c:pt idx="234">
                  <c:v>0.48970203868269679</c:v>
                </c:pt>
                <c:pt idx="235">
                  <c:v>0.48970203868269679</c:v>
                </c:pt>
                <c:pt idx="236">
                  <c:v>0.48980658651332948</c:v>
                </c:pt>
                <c:pt idx="237">
                  <c:v>0.48980658651332948</c:v>
                </c:pt>
                <c:pt idx="238">
                  <c:v>0.49127025614218461</c:v>
                </c:pt>
                <c:pt idx="239">
                  <c:v>0.49273392577103986</c:v>
                </c:pt>
                <c:pt idx="240">
                  <c:v>0.4942498693152112</c:v>
                </c:pt>
                <c:pt idx="241">
                  <c:v>0.49451123889179238</c:v>
                </c:pt>
                <c:pt idx="242">
                  <c:v>0.49566126502875002</c:v>
                </c:pt>
                <c:pt idx="243">
                  <c:v>0.49566126502875002</c:v>
                </c:pt>
                <c:pt idx="244">
                  <c:v>0.49566126502875002</c:v>
                </c:pt>
                <c:pt idx="245">
                  <c:v>0.49566126502875002</c:v>
                </c:pt>
                <c:pt idx="246">
                  <c:v>0.49571353894406622</c:v>
                </c:pt>
                <c:pt idx="247">
                  <c:v>0.49571353894406622</c:v>
                </c:pt>
                <c:pt idx="248">
                  <c:v>0.49571353894406622</c:v>
                </c:pt>
                <c:pt idx="249">
                  <c:v>0.49571353894406622</c:v>
                </c:pt>
                <c:pt idx="250">
                  <c:v>0.49571353894406622</c:v>
                </c:pt>
                <c:pt idx="251">
                  <c:v>0.49571353894406622</c:v>
                </c:pt>
                <c:pt idx="252">
                  <c:v>0.49571353894406622</c:v>
                </c:pt>
                <c:pt idx="253">
                  <c:v>0.49571353894406622</c:v>
                </c:pt>
                <c:pt idx="254">
                  <c:v>0.49571353894406622</c:v>
                </c:pt>
                <c:pt idx="255">
                  <c:v>0.49571353894406622</c:v>
                </c:pt>
                <c:pt idx="256">
                  <c:v>0.49571353894406622</c:v>
                </c:pt>
                <c:pt idx="257">
                  <c:v>0.49571353894406622</c:v>
                </c:pt>
                <c:pt idx="258">
                  <c:v>0.49571353894406622</c:v>
                </c:pt>
                <c:pt idx="259">
                  <c:v>0.49571353894406622</c:v>
                </c:pt>
                <c:pt idx="260">
                  <c:v>0.49571353894406622</c:v>
                </c:pt>
                <c:pt idx="261">
                  <c:v>0.49597490852064763</c:v>
                </c:pt>
                <c:pt idx="262">
                  <c:v>0.49597490852064763</c:v>
                </c:pt>
                <c:pt idx="263">
                  <c:v>0.49597490852064763</c:v>
                </c:pt>
                <c:pt idx="264">
                  <c:v>0.49597490852064763</c:v>
                </c:pt>
                <c:pt idx="265">
                  <c:v>0.50182958703606839</c:v>
                </c:pt>
                <c:pt idx="266">
                  <c:v>0.50182958703606839</c:v>
                </c:pt>
                <c:pt idx="267">
                  <c:v>0.50182958703606839</c:v>
                </c:pt>
                <c:pt idx="268">
                  <c:v>0.50182958703606839</c:v>
                </c:pt>
                <c:pt idx="269">
                  <c:v>0.50182958703606839</c:v>
                </c:pt>
                <c:pt idx="270">
                  <c:v>0.50182958703606839</c:v>
                </c:pt>
                <c:pt idx="271">
                  <c:v>0.50182958703606839</c:v>
                </c:pt>
                <c:pt idx="272">
                  <c:v>0.50182958703606839</c:v>
                </c:pt>
                <c:pt idx="273">
                  <c:v>0.50182958703606839</c:v>
                </c:pt>
                <c:pt idx="274">
                  <c:v>0.50182958703606839</c:v>
                </c:pt>
                <c:pt idx="275">
                  <c:v>0.50182958703606839</c:v>
                </c:pt>
                <c:pt idx="276">
                  <c:v>0.50188186095138465</c:v>
                </c:pt>
                <c:pt idx="277">
                  <c:v>0.50188186095138465</c:v>
                </c:pt>
                <c:pt idx="278">
                  <c:v>0.50188186095138465</c:v>
                </c:pt>
                <c:pt idx="279">
                  <c:v>0.50209095661264969</c:v>
                </c:pt>
                <c:pt idx="280">
                  <c:v>0.50209095661264969</c:v>
                </c:pt>
                <c:pt idx="281">
                  <c:v>0.50209095661264969</c:v>
                </c:pt>
                <c:pt idx="282">
                  <c:v>0.50209095661264969</c:v>
                </c:pt>
                <c:pt idx="283">
                  <c:v>0.50209095661264969</c:v>
                </c:pt>
                <c:pt idx="284">
                  <c:v>0.50230005227391472</c:v>
                </c:pt>
                <c:pt idx="285">
                  <c:v>0.50245687401986361</c:v>
                </c:pt>
                <c:pt idx="286">
                  <c:v>0.50245687401986361</c:v>
                </c:pt>
                <c:pt idx="287">
                  <c:v>0.50245687401986361</c:v>
                </c:pt>
                <c:pt idx="288">
                  <c:v>0.50245687401986361</c:v>
                </c:pt>
                <c:pt idx="289">
                  <c:v>0.50245687401986361</c:v>
                </c:pt>
                <c:pt idx="290">
                  <c:v>0.50245687401986361</c:v>
                </c:pt>
                <c:pt idx="291">
                  <c:v>0.50245687401986361</c:v>
                </c:pt>
                <c:pt idx="292">
                  <c:v>0.50245687401986361</c:v>
                </c:pt>
                <c:pt idx="293">
                  <c:v>0.50245687401986361</c:v>
                </c:pt>
                <c:pt idx="294">
                  <c:v>0.50245687401986361</c:v>
                </c:pt>
                <c:pt idx="295">
                  <c:v>0.50256142185049613</c:v>
                </c:pt>
                <c:pt idx="296">
                  <c:v>0.50256142185049613</c:v>
                </c:pt>
                <c:pt idx="297">
                  <c:v>0.50271824359644501</c:v>
                </c:pt>
                <c:pt idx="298">
                  <c:v>0.50271824359644501</c:v>
                </c:pt>
                <c:pt idx="299">
                  <c:v>0.50287506534239379</c:v>
                </c:pt>
                <c:pt idx="300">
                  <c:v>0.50287506534239379</c:v>
                </c:pt>
                <c:pt idx="301">
                  <c:v>0.50397281756403511</c:v>
                </c:pt>
                <c:pt idx="302">
                  <c:v>0.50397281756403511</c:v>
                </c:pt>
                <c:pt idx="303">
                  <c:v>0.50397281756403511</c:v>
                </c:pt>
                <c:pt idx="304">
                  <c:v>0.504129639309984</c:v>
                </c:pt>
                <c:pt idx="305">
                  <c:v>0.50512284370099292</c:v>
                </c:pt>
                <c:pt idx="306">
                  <c:v>0.50512284370099292</c:v>
                </c:pt>
                <c:pt idx="307">
                  <c:v>0.50517511761630929</c:v>
                </c:pt>
                <c:pt idx="308">
                  <c:v>0.50522739153162544</c:v>
                </c:pt>
                <c:pt idx="309">
                  <c:v>0.50522739153162544</c:v>
                </c:pt>
                <c:pt idx="310">
                  <c:v>0.50601150026136921</c:v>
                </c:pt>
                <c:pt idx="311">
                  <c:v>0.50611604809200184</c:v>
                </c:pt>
                <c:pt idx="312">
                  <c:v>0.5080501829587033</c:v>
                </c:pt>
                <c:pt idx="313">
                  <c:v>0.50862519602718204</c:v>
                </c:pt>
                <c:pt idx="314">
                  <c:v>0.50872974385781444</c:v>
                </c:pt>
                <c:pt idx="315">
                  <c:v>0.50872974385781444</c:v>
                </c:pt>
                <c:pt idx="316">
                  <c:v>0.5091479351803444</c:v>
                </c:pt>
                <c:pt idx="317">
                  <c:v>0.5091479351803444</c:v>
                </c:pt>
                <c:pt idx="318">
                  <c:v>0.51108207004704598</c:v>
                </c:pt>
                <c:pt idx="319">
                  <c:v>0.51259801359121737</c:v>
                </c:pt>
                <c:pt idx="320">
                  <c:v>0.51259801359121737</c:v>
                </c:pt>
                <c:pt idx="321">
                  <c:v>0.51259801359121737</c:v>
                </c:pt>
                <c:pt idx="322">
                  <c:v>0.51259801359121737</c:v>
                </c:pt>
                <c:pt idx="323">
                  <c:v>0.51479351803450013</c:v>
                </c:pt>
                <c:pt idx="324">
                  <c:v>0.51479351803450013</c:v>
                </c:pt>
                <c:pt idx="325">
                  <c:v>0.51479351803450013</c:v>
                </c:pt>
                <c:pt idx="326">
                  <c:v>0.51484579194981661</c:v>
                </c:pt>
                <c:pt idx="327">
                  <c:v>0.51510716152639802</c:v>
                </c:pt>
                <c:pt idx="328">
                  <c:v>0.51510716152639802</c:v>
                </c:pt>
                <c:pt idx="329">
                  <c:v>0.51510716152639802</c:v>
                </c:pt>
                <c:pt idx="330">
                  <c:v>0.51510716152639802</c:v>
                </c:pt>
                <c:pt idx="331">
                  <c:v>0.51510716152639802</c:v>
                </c:pt>
                <c:pt idx="332">
                  <c:v>0.51521170935703064</c:v>
                </c:pt>
                <c:pt idx="333">
                  <c:v>0.51521170935703064</c:v>
                </c:pt>
                <c:pt idx="334">
                  <c:v>0.51521170935703064</c:v>
                </c:pt>
                <c:pt idx="335">
                  <c:v>0.51521170935703064</c:v>
                </c:pt>
                <c:pt idx="336">
                  <c:v>0.51521170935703064</c:v>
                </c:pt>
                <c:pt idx="337">
                  <c:v>0.51552535284892798</c:v>
                </c:pt>
                <c:pt idx="338">
                  <c:v>0.51552535284892798</c:v>
                </c:pt>
                <c:pt idx="339">
                  <c:v>0.51552535284892798</c:v>
                </c:pt>
                <c:pt idx="340">
                  <c:v>0.51573444851019323</c:v>
                </c:pt>
                <c:pt idx="341">
                  <c:v>0.51657083115525315</c:v>
                </c:pt>
                <c:pt idx="342">
                  <c:v>0.51657083115525315</c:v>
                </c:pt>
                <c:pt idx="343">
                  <c:v>0.51657083115525315</c:v>
                </c:pt>
                <c:pt idx="344">
                  <c:v>0.51657083115525315</c:v>
                </c:pt>
                <c:pt idx="345">
                  <c:v>0.51657083115525315</c:v>
                </c:pt>
                <c:pt idx="346">
                  <c:v>0.51657083115525315</c:v>
                </c:pt>
                <c:pt idx="347">
                  <c:v>0.51662310507056963</c:v>
                </c:pt>
                <c:pt idx="348">
                  <c:v>0.51662310507056963</c:v>
                </c:pt>
                <c:pt idx="349">
                  <c:v>0.51662310507056963</c:v>
                </c:pt>
                <c:pt idx="350">
                  <c:v>0.51662310507056963</c:v>
                </c:pt>
                <c:pt idx="351">
                  <c:v>0.51662310507056963</c:v>
                </c:pt>
                <c:pt idx="352">
                  <c:v>0.51662310507056963</c:v>
                </c:pt>
                <c:pt idx="353">
                  <c:v>0.51662310507056963</c:v>
                </c:pt>
                <c:pt idx="354">
                  <c:v>0.51662310507056963</c:v>
                </c:pt>
                <c:pt idx="355">
                  <c:v>0.51704129639309959</c:v>
                </c:pt>
                <c:pt idx="356">
                  <c:v>0.51777313120752722</c:v>
                </c:pt>
                <c:pt idx="357">
                  <c:v>0.5182958703606898</c:v>
                </c:pt>
                <c:pt idx="358">
                  <c:v>0.5182958703606898</c:v>
                </c:pt>
                <c:pt idx="359">
                  <c:v>0.5182958703606898</c:v>
                </c:pt>
                <c:pt idx="360">
                  <c:v>0.5182958703606898</c:v>
                </c:pt>
                <c:pt idx="361">
                  <c:v>0.5182958703606898</c:v>
                </c:pt>
                <c:pt idx="362">
                  <c:v>0.5182958703606898</c:v>
                </c:pt>
                <c:pt idx="363">
                  <c:v>0.5182958703606898</c:v>
                </c:pt>
                <c:pt idx="364">
                  <c:v>0.5182958703606898</c:v>
                </c:pt>
                <c:pt idx="365">
                  <c:v>0.5182958703606898</c:v>
                </c:pt>
                <c:pt idx="366">
                  <c:v>0.5182958703606898</c:v>
                </c:pt>
                <c:pt idx="367">
                  <c:v>0.5182958703606898</c:v>
                </c:pt>
                <c:pt idx="368">
                  <c:v>0.51834814427600606</c:v>
                </c:pt>
                <c:pt idx="369">
                  <c:v>0.51840041819132232</c:v>
                </c:pt>
                <c:pt idx="370">
                  <c:v>0.51840041819132232</c:v>
                </c:pt>
                <c:pt idx="371">
                  <c:v>0.51840041819132232</c:v>
                </c:pt>
                <c:pt idx="372">
                  <c:v>0.51840041819132232</c:v>
                </c:pt>
                <c:pt idx="373">
                  <c:v>0.51860951385258724</c:v>
                </c:pt>
                <c:pt idx="374">
                  <c:v>0.52070047046523737</c:v>
                </c:pt>
                <c:pt idx="375">
                  <c:v>0.52070047046523737</c:v>
                </c:pt>
                <c:pt idx="376">
                  <c:v>0.52111866178776745</c:v>
                </c:pt>
                <c:pt idx="377">
                  <c:v>0.52127548353371622</c:v>
                </c:pt>
                <c:pt idx="378">
                  <c:v>0.52127548353371622</c:v>
                </c:pt>
                <c:pt idx="379">
                  <c:v>0.52127548353371622</c:v>
                </c:pt>
                <c:pt idx="380">
                  <c:v>0.52127548353371622</c:v>
                </c:pt>
                <c:pt idx="381">
                  <c:v>0.52127548353371622</c:v>
                </c:pt>
                <c:pt idx="382">
                  <c:v>0.52127548353371622</c:v>
                </c:pt>
                <c:pt idx="383">
                  <c:v>0.52127548353371622</c:v>
                </c:pt>
                <c:pt idx="384">
                  <c:v>0.52226868792472525</c:v>
                </c:pt>
                <c:pt idx="385">
                  <c:v>0.52273915316257158</c:v>
                </c:pt>
                <c:pt idx="386">
                  <c:v>0.52279142707788773</c:v>
                </c:pt>
                <c:pt idx="387">
                  <c:v>0.52279142707788773</c:v>
                </c:pt>
                <c:pt idx="388">
                  <c:v>0.5232096184004178</c:v>
                </c:pt>
                <c:pt idx="389">
                  <c:v>0.52336644014636646</c:v>
                </c:pt>
                <c:pt idx="390">
                  <c:v>0.52373235755358039</c:v>
                </c:pt>
                <c:pt idx="391">
                  <c:v>0.52388917929952916</c:v>
                </c:pt>
                <c:pt idx="392">
                  <c:v>0.52394145321484531</c:v>
                </c:pt>
                <c:pt idx="393">
                  <c:v>0.52394145321484531</c:v>
                </c:pt>
                <c:pt idx="394">
                  <c:v>0.52394145321484531</c:v>
                </c:pt>
                <c:pt idx="395">
                  <c:v>0.52399372713016168</c:v>
                </c:pt>
                <c:pt idx="396">
                  <c:v>0.52409827496079431</c:v>
                </c:pt>
                <c:pt idx="397">
                  <c:v>0.52409827496079431</c:v>
                </c:pt>
                <c:pt idx="398">
                  <c:v>0.52409827496079431</c:v>
                </c:pt>
                <c:pt idx="399">
                  <c:v>0.52451646628332438</c:v>
                </c:pt>
                <c:pt idx="400">
                  <c:v>0.52451646628332438</c:v>
                </c:pt>
                <c:pt idx="401">
                  <c:v>0.52451646628332438</c:v>
                </c:pt>
                <c:pt idx="402">
                  <c:v>0.52456874019864053</c:v>
                </c:pt>
                <c:pt idx="403">
                  <c:v>0.52456874019864053</c:v>
                </c:pt>
                <c:pt idx="404">
                  <c:v>0.5249869315211706</c:v>
                </c:pt>
                <c:pt idx="405">
                  <c:v>0.5249869315211706</c:v>
                </c:pt>
                <c:pt idx="406">
                  <c:v>0.5249869315211706</c:v>
                </c:pt>
                <c:pt idx="407">
                  <c:v>0.5249869315211706</c:v>
                </c:pt>
                <c:pt idx="408">
                  <c:v>0.5249869315211706</c:v>
                </c:pt>
                <c:pt idx="409">
                  <c:v>0.52530057501306793</c:v>
                </c:pt>
                <c:pt idx="410">
                  <c:v>0.52530057501306793</c:v>
                </c:pt>
                <c:pt idx="411">
                  <c:v>0.52530057501306793</c:v>
                </c:pt>
                <c:pt idx="412">
                  <c:v>0.52530057501306793</c:v>
                </c:pt>
                <c:pt idx="413">
                  <c:v>0.52530057501306793</c:v>
                </c:pt>
                <c:pt idx="414">
                  <c:v>0.52530057501306793</c:v>
                </c:pt>
                <c:pt idx="415">
                  <c:v>0.52530057501306793</c:v>
                </c:pt>
                <c:pt idx="416">
                  <c:v>0.52530057501306793</c:v>
                </c:pt>
                <c:pt idx="417">
                  <c:v>0.52530057501306793</c:v>
                </c:pt>
                <c:pt idx="418">
                  <c:v>0.52530057501306793</c:v>
                </c:pt>
                <c:pt idx="419">
                  <c:v>0.52530057501306793</c:v>
                </c:pt>
                <c:pt idx="420">
                  <c:v>0.52530057501306793</c:v>
                </c:pt>
                <c:pt idx="421">
                  <c:v>0.52530057501306793</c:v>
                </c:pt>
                <c:pt idx="422">
                  <c:v>0.52566649242028185</c:v>
                </c:pt>
                <c:pt idx="423">
                  <c:v>0.525718766335598</c:v>
                </c:pt>
                <c:pt idx="424">
                  <c:v>0.525718766335598</c:v>
                </c:pt>
                <c:pt idx="425">
                  <c:v>0.525718766335598</c:v>
                </c:pt>
                <c:pt idx="426">
                  <c:v>0.525718766335598</c:v>
                </c:pt>
                <c:pt idx="427">
                  <c:v>0.525718766335598</c:v>
                </c:pt>
                <c:pt idx="428">
                  <c:v>0.525718766335598</c:v>
                </c:pt>
                <c:pt idx="429">
                  <c:v>0.525718766335598</c:v>
                </c:pt>
                <c:pt idx="430">
                  <c:v>0.525718766335598</c:v>
                </c:pt>
                <c:pt idx="431">
                  <c:v>0.52577104025091415</c:v>
                </c:pt>
                <c:pt idx="432">
                  <c:v>0.52592786199686292</c:v>
                </c:pt>
                <c:pt idx="433">
                  <c:v>0.52639832723470936</c:v>
                </c:pt>
                <c:pt idx="434">
                  <c:v>0.52665969681129066</c:v>
                </c:pt>
                <c:pt idx="435">
                  <c:v>0.52665969681129066</c:v>
                </c:pt>
                <c:pt idx="436">
                  <c:v>0.52692106638787184</c:v>
                </c:pt>
                <c:pt idx="437">
                  <c:v>0.52692106638787184</c:v>
                </c:pt>
                <c:pt idx="438">
                  <c:v>0.52692106638787184</c:v>
                </c:pt>
                <c:pt idx="439">
                  <c:v>0.52692106638787184</c:v>
                </c:pt>
                <c:pt idx="440">
                  <c:v>0.52702561421850436</c:v>
                </c:pt>
                <c:pt idx="441">
                  <c:v>0.52702561421850436</c:v>
                </c:pt>
                <c:pt idx="442">
                  <c:v>0.52702561421850436</c:v>
                </c:pt>
                <c:pt idx="443">
                  <c:v>0.52702561421850436</c:v>
                </c:pt>
                <c:pt idx="444">
                  <c:v>0.52702561421850436</c:v>
                </c:pt>
                <c:pt idx="445">
                  <c:v>0.52723470987976939</c:v>
                </c:pt>
                <c:pt idx="446">
                  <c:v>0.52723470987976939</c:v>
                </c:pt>
                <c:pt idx="447">
                  <c:v>0.52744380554103443</c:v>
                </c:pt>
                <c:pt idx="448">
                  <c:v>0.52744380554103443</c:v>
                </c:pt>
                <c:pt idx="449">
                  <c:v>0.52744380554103443</c:v>
                </c:pt>
                <c:pt idx="450">
                  <c:v>0.52744380554103443</c:v>
                </c:pt>
                <c:pt idx="451">
                  <c:v>0.52744380554103443</c:v>
                </c:pt>
                <c:pt idx="452">
                  <c:v>0.52744380554103443</c:v>
                </c:pt>
                <c:pt idx="453">
                  <c:v>0.52744380554103443</c:v>
                </c:pt>
                <c:pt idx="454">
                  <c:v>0.52780972294824813</c:v>
                </c:pt>
                <c:pt idx="455">
                  <c:v>0.52780972294824813</c:v>
                </c:pt>
                <c:pt idx="456">
                  <c:v>0.52780972294824813</c:v>
                </c:pt>
                <c:pt idx="457">
                  <c:v>0.52780972294824813</c:v>
                </c:pt>
                <c:pt idx="458">
                  <c:v>0.52780972294824813</c:v>
                </c:pt>
                <c:pt idx="459">
                  <c:v>0.52780972294824813</c:v>
                </c:pt>
                <c:pt idx="460">
                  <c:v>0.52780972294824813</c:v>
                </c:pt>
                <c:pt idx="461">
                  <c:v>0.52780972294824813</c:v>
                </c:pt>
                <c:pt idx="462">
                  <c:v>0.52786199686356461</c:v>
                </c:pt>
                <c:pt idx="463">
                  <c:v>0.53335075797177167</c:v>
                </c:pt>
                <c:pt idx="464">
                  <c:v>0.53335075797177167</c:v>
                </c:pt>
                <c:pt idx="465">
                  <c:v>0.53335075797177167</c:v>
                </c:pt>
                <c:pt idx="466">
                  <c:v>0.53335075797177167</c:v>
                </c:pt>
                <c:pt idx="467">
                  <c:v>0.53335075797177167</c:v>
                </c:pt>
                <c:pt idx="468">
                  <c:v>0.53335075797177167</c:v>
                </c:pt>
                <c:pt idx="469">
                  <c:v>0.53335075797177167</c:v>
                </c:pt>
                <c:pt idx="470">
                  <c:v>0.53335075797177167</c:v>
                </c:pt>
                <c:pt idx="471">
                  <c:v>0.53361212754835285</c:v>
                </c:pt>
                <c:pt idx="472">
                  <c:v>0.53361212754835285</c:v>
                </c:pt>
                <c:pt idx="473">
                  <c:v>0.53361212754835285</c:v>
                </c:pt>
                <c:pt idx="474">
                  <c:v>0.53361212754835285</c:v>
                </c:pt>
                <c:pt idx="475">
                  <c:v>0.53361212754835285</c:v>
                </c:pt>
                <c:pt idx="476">
                  <c:v>0.53361212754835285</c:v>
                </c:pt>
                <c:pt idx="477">
                  <c:v>0.53361212754835285</c:v>
                </c:pt>
                <c:pt idx="478">
                  <c:v>0.53361212754835285</c:v>
                </c:pt>
                <c:pt idx="479">
                  <c:v>0.53361212754835285</c:v>
                </c:pt>
                <c:pt idx="480">
                  <c:v>0.53361212754835285</c:v>
                </c:pt>
                <c:pt idx="481">
                  <c:v>0.53361212754835285</c:v>
                </c:pt>
                <c:pt idx="482">
                  <c:v>0.53361212754835285</c:v>
                </c:pt>
                <c:pt idx="483">
                  <c:v>0.53361212754835285</c:v>
                </c:pt>
                <c:pt idx="484">
                  <c:v>0.53376894929430163</c:v>
                </c:pt>
                <c:pt idx="485">
                  <c:v>0.53376894929430163</c:v>
                </c:pt>
                <c:pt idx="486">
                  <c:v>0.53669628855201201</c:v>
                </c:pt>
                <c:pt idx="487">
                  <c:v>0.53674856246732827</c:v>
                </c:pt>
                <c:pt idx="488">
                  <c:v>0.53674856246732827</c:v>
                </c:pt>
                <c:pt idx="489">
                  <c:v>0.53674856246732827</c:v>
                </c:pt>
                <c:pt idx="490">
                  <c:v>0.5368531102979609</c:v>
                </c:pt>
                <c:pt idx="491">
                  <c:v>0.5368531102979609</c:v>
                </c:pt>
                <c:pt idx="492">
                  <c:v>0.5368531102979609</c:v>
                </c:pt>
                <c:pt idx="493">
                  <c:v>0.5368531102979609</c:v>
                </c:pt>
                <c:pt idx="494">
                  <c:v>0.53695765812859342</c:v>
                </c:pt>
                <c:pt idx="495">
                  <c:v>0.53695765812859342</c:v>
                </c:pt>
                <c:pt idx="496">
                  <c:v>0.53695765812859342</c:v>
                </c:pt>
                <c:pt idx="497">
                  <c:v>0.53695765812859342</c:v>
                </c:pt>
                <c:pt idx="498">
                  <c:v>0.53695765812859342</c:v>
                </c:pt>
                <c:pt idx="499">
                  <c:v>0.53774176685833719</c:v>
                </c:pt>
                <c:pt idx="500">
                  <c:v>0.53774176685833719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520-4301-AAA0-690F31E7A96C}"/>
            </c:ext>
          </c:extLst>
        </c:ser>
        <c:ser>
          <c:idx val="0"/>
          <c:order val="2"/>
          <c:tx>
            <c:v>AC</c:v>
          </c:tx>
          <c:spPr>
            <a:ln w="9525" cap="rnd">
              <a:solidFill>
                <a:schemeClr val="accent1">
                  <a:shade val="65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gradFill rotWithShape="1">
                <a:gsLst>
                  <a:gs pos="0">
                    <a:schemeClr val="accent1">
                      <a:shade val="6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hade val="6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shade val="6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>
                    <a:shade val="65000"/>
                  </a:schemeClr>
                </a:solidFill>
                <a:round/>
              </a:ln>
              <a:effectLst/>
            </c:spPr>
          </c:marker>
          <c:xVal>
            <c:numRef>
              <c:f>工作表1!$J$25:$J$42</c:f>
              <c:numCache>
                <c:formatCode>General</c:formatCode>
                <c:ptCount val="18"/>
                <c:pt idx="0">
                  <c:v>0</c:v>
                </c:pt>
                <c:pt idx="1">
                  <c:v>13</c:v>
                </c:pt>
                <c:pt idx="2">
                  <c:v>40</c:v>
                </c:pt>
                <c:pt idx="3">
                  <c:v>72</c:v>
                </c:pt>
                <c:pt idx="4">
                  <c:v>100</c:v>
                </c:pt>
                <c:pt idx="5">
                  <c:v>130</c:v>
                </c:pt>
                <c:pt idx="6">
                  <c:v>157</c:v>
                </c:pt>
                <c:pt idx="7">
                  <c:v>187</c:v>
                </c:pt>
                <c:pt idx="8">
                  <c:v>216</c:v>
                </c:pt>
                <c:pt idx="9">
                  <c:v>245</c:v>
                </c:pt>
                <c:pt idx="10">
                  <c:v>272</c:v>
                </c:pt>
                <c:pt idx="11">
                  <c:v>308</c:v>
                </c:pt>
                <c:pt idx="12">
                  <c:v>339</c:v>
                </c:pt>
                <c:pt idx="13">
                  <c:v>369</c:v>
                </c:pt>
                <c:pt idx="14">
                  <c:v>399</c:v>
                </c:pt>
                <c:pt idx="15">
                  <c:v>431</c:v>
                </c:pt>
                <c:pt idx="16">
                  <c:v>462</c:v>
                </c:pt>
                <c:pt idx="17">
                  <c:v>495</c:v>
                </c:pt>
              </c:numCache>
            </c:numRef>
          </c:xVal>
          <c:yVal>
            <c:numRef>
              <c:f>工作表1!$K$25:$K$42</c:f>
              <c:numCache>
                <c:formatCode>General</c:formatCode>
                <c:ptCount val="18"/>
                <c:pt idx="0">
                  <c:v>0</c:v>
                </c:pt>
                <c:pt idx="1">
                  <c:v>0.25</c:v>
                </c:pt>
                <c:pt idx="2">
                  <c:v>0.25892857142857101</c:v>
                </c:pt>
                <c:pt idx="3">
                  <c:v>0.26785714285714202</c:v>
                </c:pt>
                <c:pt idx="4">
                  <c:v>0.27678571428571402</c:v>
                </c:pt>
                <c:pt idx="5">
                  <c:v>0.28571428571428498</c:v>
                </c:pt>
                <c:pt idx="6">
                  <c:v>0.28603896103896098</c:v>
                </c:pt>
                <c:pt idx="7">
                  <c:v>0.29496753246753199</c:v>
                </c:pt>
                <c:pt idx="8">
                  <c:v>0.303896103896103</c:v>
                </c:pt>
                <c:pt idx="9">
                  <c:v>0.31282467532467501</c:v>
                </c:pt>
                <c:pt idx="10">
                  <c:v>0.32175324675324601</c:v>
                </c:pt>
                <c:pt idx="11">
                  <c:v>0.33068181818181802</c:v>
                </c:pt>
                <c:pt idx="12">
                  <c:v>0.33961038961038897</c:v>
                </c:pt>
                <c:pt idx="13">
                  <c:v>0.34853896103896098</c:v>
                </c:pt>
                <c:pt idx="14">
                  <c:v>0.349512987012987</c:v>
                </c:pt>
                <c:pt idx="15">
                  <c:v>0.35844155844155801</c:v>
                </c:pt>
                <c:pt idx="16">
                  <c:v>0.36737012987012901</c:v>
                </c:pt>
                <c:pt idx="17">
                  <c:v>0.37629870129870102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520-4301-AAA0-690F31E7A9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11457600"/>
        <c:axId val="459073824"/>
      </c:scatterChart>
      <c:valAx>
        <c:axId val="311457600"/>
        <c:scaling>
          <c:orientation val="minMax"/>
          <c:max val="500"/>
        </c:scaling>
        <c:delete val="0"/>
        <c:axPos val="b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459073824"/>
        <c:crosses val="autoZero"/>
        <c:crossBetween val="midCat"/>
      </c:valAx>
      <c:valAx>
        <c:axId val="459073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solidFill>
              <a:schemeClr val="tx2">
                <a:lumMod val="40000"/>
                <a:lumOff val="6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3114576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zh-TW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42">
  <cs:axisTitle>
    <cs:lnRef idx="0"/>
    <cs:fillRef idx="0"/>
    <cs:effectRef idx="0"/>
    <cs:fontRef idx="minor">
      <a:schemeClr val="tx2"/>
    </cs:fontRef>
    <cs:defRPr sz="900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2"/>
    </cs:fontRef>
    <cs:defRPr sz="900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2"/>
    <cs:fontRef idx="minor">
      <a:schemeClr val="tx2"/>
    </cs:fontRef>
    <cs:spPr>
      <a:ln w="9525">
        <a:solidFill>
          <a:schemeClr val="phClr"/>
        </a:solidFill>
        <a:round/>
      </a:ln>
    </cs:spPr>
  </cs:dataPointMarker>
  <cs:dataPointMarkerLayout symbol="circle" size="5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900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1600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2"/>
    </cs:fontRef>
    <cs:defRPr sz="900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spPr>
      <a:ln>
        <a:solidFill>
          <a:schemeClr val="tx2">
            <a:lumMod val="40000"/>
            <a:lumOff val="60000"/>
          </a:schemeClr>
        </a:solidFill>
      </a:ln>
    </cs:spPr>
    <cs:defRPr sz="900" kern="1200"/>
  </cs:valueAxis>
  <cs:wall>
    <cs:lnRef idx="0"/>
    <cs:fillRef idx="0"/>
    <cs:effectRef idx="0"/>
    <cs:fontRef idx="minor">
      <a:schemeClr val="tx2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55DF7D-4AFE-46E5-B98D-D07F081EB750}" type="datetimeFigureOut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DCD3E7-3EDD-474F-A523-2161B7392D4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992607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E5F3FA-61EB-4357-8E2C-8C06FDFF8DEF}" type="datetimeFigureOut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577964-F3A7-498E-AA65-F4756003A73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3594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A7E95D-AF2B-4729-9EF2-4284078A48CF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800">
                <a:latin typeface="Monotype Corsiva" panose="03010101010201010101" pitchFamily="66" charset="0"/>
              </a:defRPr>
            </a:lvl1pPr>
          </a:lstStyle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939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E96C1-C21F-481F-9A40-8545D091EE3C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2262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E60EF-C4FE-4D5C-B0A9-9433A446E2BF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530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0581F-D023-49C5-8A87-C918226B57EF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195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430E9F-F254-416B-9851-8AFC27C7C19F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928517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99441-C39E-4BF0-845D-C137B9D5D7E7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61024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AA3CB8-5A5E-4579-9261-5AF170E24C05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9952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0125A-CD65-4C0D-88F8-E1EA2FEDA8C0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620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C57E73-2875-464B-9012-B045B4A533C7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lang="en-US" altLang="zh-TW" sz="1800" kern="1200" dirty="0" smtClean="0">
                <a:solidFill>
                  <a:schemeClr val="tx1">
                    <a:tint val="75000"/>
                  </a:schemeClr>
                </a:solidFill>
                <a:latin typeface="Monotype Corsiva" panose="03010101010201010101" pitchFamily="66" charset="0"/>
                <a:ea typeface="+mn-ea"/>
                <a:cs typeface="+mn-cs"/>
              </a:defRPr>
            </a:lvl1pPr>
          </a:lstStyle>
          <a:p>
            <a:pPr algn="ctr"/>
            <a:r>
              <a:rPr lang="en-US" dirty="0" smtClean="0"/>
              <a:t>Verification Automation Lab &amp; Software Testing Lab</a:t>
            </a:r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2910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A43CA-2864-413E-A998-3B4D6DDB07FC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7180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A10592-397E-4B3B-9065-B3E8A2A8DE0C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115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10838-C038-4D55-BF66-438704BDF6BF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278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A54D9-23CB-4EFD-9B88-308642F2DEE7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5267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1813-FBD1-4921-85C0-C8F41A3B679A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135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219DD-BE11-41A5-B435-E0D8C9181C99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6765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6DEEF-8F8B-49D3-9176-3E470541B5C7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1156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C2001B-50E4-4DB4-B878-8CE13606C5F9}" type="datetime1">
              <a:rPr lang="zh-TW" altLang="en-US" smtClean="0"/>
              <a:t>2016/7/12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TW" smtClean="0"/>
              <a:t>Verification Automation Lab &amp; Software Testing Lab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8F9CBA37-A71C-4DBA-9259-CDF0E90C54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126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5.xml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2365279" y="2262068"/>
            <a:ext cx="9353971" cy="1810246"/>
          </a:xfrm>
        </p:spPr>
        <p:txBody>
          <a:bodyPr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altLang="zh-TW" sz="3600" b="1" dirty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Automated Configuration Testing and Coverage Analysis for Android </a:t>
            </a:r>
            <a:r>
              <a:rPr lang="en-US" altLang="zh-TW" sz="3600" b="1" dirty="0" smtClean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Apps</a:t>
            </a:r>
            <a:br>
              <a:rPr lang="en-US" altLang="zh-TW" sz="3600" b="1" dirty="0" smtClean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</a:br>
            <a:r>
              <a:rPr lang="zh-TW" altLang="zh-TW" sz="3600" b="1" dirty="0">
                <a:ln>
                  <a:solidFill>
                    <a:schemeClr val="bg2">
                      <a:lumMod val="25000"/>
                    </a:schemeClr>
                  </a:solidFill>
                </a:ln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安卓應用程式之自動化組態測試與涵蓋率分析</a:t>
            </a:r>
            <a:endParaRPr lang="zh-TW" altLang="en-US" sz="3600" b="1" dirty="0">
              <a:ln>
                <a:solidFill>
                  <a:schemeClr val="bg2">
                    <a:lumMod val="25000"/>
                  </a:schemeClr>
                </a:solidFill>
              </a:ln>
              <a:solidFill>
                <a:srgbClr val="00B0F0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84564" y="5075958"/>
            <a:ext cx="8915399" cy="1126283"/>
          </a:xfrm>
        </p:spPr>
        <p:txBody>
          <a:bodyPr>
            <a:normAutofit/>
          </a:bodyPr>
          <a:lstStyle/>
          <a:p>
            <a:pPr algn="r"/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學生：黃上誼 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(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電子所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EDA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組</a:t>
            </a:r>
            <a:r>
              <a:rPr lang="en-US" altLang="zh-TW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)</a:t>
            </a:r>
          </a:p>
          <a:p>
            <a:pPr algn="r"/>
            <a:r>
              <a:rPr lang="zh-TW" altLang="en-US" sz="2000" dirty="0">
                <a:latin typeface="標楷體" panose="03000509000000000000" pitchFamily="65" charset="-120"/>
                <a:ea typeface="標楷體" panose="03000509000000000000" pitchFamily="65" charset="-120"/>
              </a:rPr>
              <a:t>指導</a:t>
            </a:r>
            <a:r>
              <a:rPr lang="zh-TW" altLang="en-US" sz="2000" dirty="0" smtClean="0">
                <a:latin typeface="標楷體" panose="03000509000000000000" pitchFamily="65" charset="-120"/>
                <a:ea typeface="標楷體" panose="03000509000000000000" pitchFamily="65" charset="-120"/>
              </a:rPr>
              <a:t>教授：王凡 教授</a:t>
            </a:r>
            <a:endParaRPr lang="zh-TW" altLang="en-US" sz="2000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4660646" y="1024110"/>
            <a:ext cx="4763233" cy="4763233"/>
          </a:xfrm>
          <a:prstGeom prst="ellipse">
            <a:avLst/>
          </a:prstGeom>
          <a:blipFill dpi="0" rotWithShape="1">
            <a:blip r:embed="rId2">
              <a:alphaModFix amt="7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1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9344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Configuration Testing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9" name="流程圖: 磁碟 8"/>
          <p:cNvSpPr/>
          <p:nvPr/>
        </p:nvSpPr>
        <p:spPr>
          <a:xfrm>
            <a:off x="7898630" y="659216"/>
            <a:ext cx="1572592" cy="1080091"/>
          </a:xfrm>
          <a:prstGeom prst="flowChartMagneticDisk">
            <a:avLst/>
          </a:prstGeom>
          <a:solidFill>
            <a:schemeClr val="accent3">
              <a:alpha val="10000"/>
            </a:schemeClr>
          </a:solidFill>
          <a:ln>
            <a:solidFill>
              <a:schemeClr val="accent3">
                <a:shade val="50000"/>
                <a:alpha val="10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Application Under Test</a:t>
            </a:r>
            <a:endParaRPr lang="zh-TW" altLang="en-US" dirty="0"/>
          </a:p>
        </p:txBody>
      </p:sp>
      <p:sp>
        <p:nvSpPr>
          <p:cNvPr id="11" name="流程圖: 內部儲存裝置 10"/>
          <p:cNvSpPr/>
          <p:nvPr/>
        </p:nvSpPr>
        <p:spPr>
          <a:xfrm>
            <a:off x="4493218" y="3268613"/>
            <a:ext cx="1749295" cy="571854"/>
          </a:xfrm>
          <a:prstGeom prst="flowChartInternalStorage">
            <a:avLst/>
          </a:prstGeom>
          <a:solidFill>
            <a:schemeClr val="accent6">
              <a:alpha val="5000"/>
            </a:schemeClr>
          </a:solidFill>
          <a:ln>
            <a:solidFill>
              <a:schemeClr val="accent6">
                <a:shade val="50000"/>
                <a:alpha val="1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Automata</a:t>
            </a:r>
            <a:endParaRPr lang="zh-TW" altLang="en-US" dirty="0"/>
          </a:p>
        </p:txBody>
      </p:sp>
      <p:sp>
        <p:nvSpPr>
          <p:cNvPr id="13" name="書卷 (水平) 12"/>
          <p:cNvSpPr/>
          <p:nvPr/>
        </p:nvSpPr>
        <p:spPr>
          <a:xfrm>
            <a:off x="6946622" y="3574892"/>
            <a:ext cx="1342788" cy="593709"/>
          </a:xfrm>
          <a:prstGeom prst="horizontalScroll">
            <a:avLst/>
          </a:prstGeom>
          <a:solidFill>
            <a:schemeClr val="accent6">
              <a:alpha val="5000"/>
            </a:schemeClr>
          </a:solidFill>
          <a:ln>
            <a:solidFill>
              <a:schemeClr val="accent6">
                <a:shade val="50000"/>
                <a:alpha val="1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Script</a:t>
            </a:r>
            <a:endParaRPr lang="zh-TW" altLang="en-US" dirty="0"/>
          </a:p>
        </p:txBody>
      </p:sp>
      <p:sp>
        <p:nvSpPr>
          <p:cNvPr id="14" name="流程圖: 多重文件 13"/>
          <p:cNvSpPr/>
          <p:nvPr/>
        </p:nvSpPr>
        <p:spPr>
          <a:xfrm>
            <a:off x="9668511" y="2568150"/>
            <a:ext cx="2047115" cy="1215524"/>
          </a:xfrm>
          <a:prstGeom prst="flowChartMultidocumen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Configuration Testing</a:t>
            </a:r>
            <a:endParaRPr lang="en-US" altLang="zh-TW" dirty="0" smtClean="0"/>
          </a:p>
        </p:txBody>
      </p:sp>
      <p:sp>
        <p:nvSpPr>
          <p:cNvPr id="15" name="流程圖: 磁碟 14"/>
          <p:cNvSpPr/>
          <p:nvPr/>
        </p:nvSpPr>
        <p:spPr>
          <a:xfrm>
            <a:off x="6090616" y="4416095"/>
            <a:ext cx="1832112" cy="1022466"/>
          </a:xfrm>
          <a:prstGeom prst="flowChartMagneticDisk">
            <a:avLst/>
          </a:prstGeom>
          <a:solidFill>
            <a:schemeClr val="accent3">
              <a:tint val="70000"/>
              <a:lumMod val="104000"/>
              <a:alpha val="10000"/>
            </a:schemeClr>
          </a:solidFill>
          <a:ln>
            <a:solidFill>
              <a:schemeClr val="accent3">
                <a:shade val="90000"/>
                <a:alpha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dk1">
                    <a:alpha val="10000"/>
                  </a:schemeClr>
                </a:solidFill>
              </a:rPr>
              <a:t>Configuration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dk1">
                    <a:alpha val="10000"/>
                  </a:schemeClr>
                </a:solidFill>
              </a:rPr>
              <a:t>Line</a:t>
            </a:r>
            <a:r>
              <a:rPr lang="en-US" altLang="zh-TW" dirty="0" smtClean="0"/>
              <a:t> </a:t>
            </a:r>
            <a:r>
              <a:rPr lang="en-US" altLang="zh-TW" dirty="0" smtClean="0">
                <a:solidFill>
                  <a:schemeClr val="dk1">
                    <a:alpha val="10000"/>
                  </a:schemeClr>
                </a:solidFill>
              </a:rPr>
              <a:t>Coverage</a:t>
            </a:r>
            <a:r>
              <a:rPr lang="zh-TW" altLang="en-US" dirty="0" smtClean="0"/>
              <a:t>     </a:t>
            </a:r>
            <a:endParaRPr lang="zh-TW" altLang="en-US" dirty="0"/>
          </a:p>
        </p:txBody>
      </p:sp>
      <p:cxnSp>
        <p:nvCxnSpPr>
          <p:cNvPr id="19" name="直線單箭頭接點 18"/>
          <p:cNvCxnSpPr>
            <a:stCxn id="9" idx="3"/>
            <a:endCxn id="14" idx="1"/>
          </p:cNvCxnSpPr>
          <p:nvPr/>
        </p:nvCxnSpPr>
        <p:spPr>
          <a:xfrm>
            <a:off x="8684926" y="1739307"/>
            <a:ext cx="983585" cy="1436605"/>
          </a:xfrm>
          <a:prstGeom prst="straightConnector1">
            <a:avLst/>
          </a:prstGeom>
          <a:ln>
            <a:solidFill>
              <a:schemeClr val="accent3">
                <a:shade val="90000"/>
                <a:alpha val="10000"/>
              </a:schemeClr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1" idx="3"/>
            <a:endCxn id="14" idx="1"/>
          </p:cNvCxnSpPr>
          <p:nvPr/>
        </p:nvCxnSpPr>
        <p:spPr>
          <a:xfrm flipV="1">
            <a:off x="6242513" y="3175912"/>
            <a:ext cx="3425998" cy="378628"/>
          </a:xfrm>
          <a:prstGeom prst="straightConnector1">
            <a:avLst/>
          </a:prstGeom>
          <a:ln>
            <a:solidFill>
              <a:schemeClr val="accent6">
                <a:shade val="90000"/>
                <a:alpha val="1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3" idx="3"/>
            <a:endCxn id="14" idx="1"/>
          </p:cNvCxnSpPr>
          <p:nvPr/>
        </p:nvCxnSpPr>
        <p:spPr>
          <a:xfrm flipV="1">
            <a:off x="8289410" y="3175912"/>
            <a:ext cx="1379101" cy="695835"/>
          </a:xfrm>
          <a:prstGeom prst="straightConnector1">
            <a:avLst/>
          </a:prstGeom>
          <a:ln>
            <a:solidFill>
              <a:schemeClr val="accent6">
                <a:shade val="90000"/>
                <a:alpha val="10000"/>
              </a:schemeClr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4" idx="2"/>
            <a:endCxn id="15" idx="1"/>
          </p:cNvCxnSpPr>
          <p:nvPr/>
        </p:nvCxnSpPr>
        <p:spPr>
          <a:xfrm flipH="1">
            <a:off x="7006672" y="3737642"/>
            <a:ext cx="3543046" cy="678453"/>
          </a:xfrm>
          <a:prstGeom prst="straightConnector1">
            <a:avLst/>
          </a:prstGeom>
          <a:ln>
            <a:solidFill>
              <a:schemeClr val="accent1">
                <a:shade val="90000"/>
                <a:alpha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流程圖: 磁碟 154"/>
          <p:cNvSpPr/>
          <p:nvPr/>
        </p:nvSpPr>
        <p:spPr>
          <a:xfrm>
            <a:off x="9524296" y="5083781"/>
            <a:ext cx="2050843" cy="1022466"/>
          </a:xfrm>
          <a:prstGeom prst="flowChartMagneticDisk">
            <a:avLst/>
          </a:prstGeom>
          <a:solidFill>
            <a:schemeClr val="accent3">
              <a:tint val="70000"/>
              <a:lumMod val="104000"/>
              <a:alpha val="10000"/>
            </a:schemeClr>
          </a:solidFill>
          <a:ln>
            <a:solidFill>
              <a:schemeClr val="accent3">
                <a:shade val="90000"/>
                <a:alpha val="1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dk1">
                    <a:alpha val="10000"/>
                  </a:schemeClr>
                </a:solidFill>
              </a:rPr>
              <a:t>Configuration</a:t>
            </a:r>
            <a:r>
              <a:rPr lang="en-US" altLang="zh-TW" dirty="0" smtClean="0">
                <a:solidFill>
                  <a:schemeClr val="dk1">
                    <a:alpha val="10000"/>
                  </a:schemeClr>
                </a:solidFill>
              </a:rPr>
              <a:t> </a:t>
            </a:r>
            <a:r>
              <a:rPr lang="en-US" altLang="zh-TW" dirty="0" smtClean="0">
                <a:solidFill>
                  <a:schemeClr val="dk1">
                    <a:alpha val="10000"/>
                  </a:schemeClr>
                </a:solidFill>
              </a:rPr>
              <a:t>Atom Coverage</a:t>
            </a:r>
            <a:r>
              <a:rPr lang="zh-TW" altLang="en-US" dirty="0" smtClean="0">
                <a:solidFill>
                  <a:schemeClr val="dk1">
                    <a:alpha val="10000"/>
                  </a:schemeClr>
                </a:solidFill>
              </a:rPr>
              <a:t>     </a:t>
            </a:r>
            <a:endParaRPr lang="zh-TW" altLang="en-US" dirty="0">
              <a:solidFill>
                <a:schemeClr val="dk1">
                  <a:alpha val="10000"/>
                </a:schemeClr>
              </a:solidFill>
            </a:endParaRPr>
          </a:p>
        </p:txBody>
      </p:sp>
      <p:cxnSp>
        <p:nvCxnSpPr>
          <p:cNvPr id="162" name="直線單箭頭接點 161"/>
          <p:cNvCxnSpPr>
            <a:stCxn id="14" idx="2"/>
            <a:endCxn id="155" idx="1"/>
          </p:cNvCxnSpPr>
          <p:nvPr/>
        </p:nvCxnSpPr>
        <p:spPr>
          <a:xfrm>
            <a:off x="10549718" y="3737642"/>
            <a:ext cx="0" cy="1346139"/>
          </a:xfrm>
          <a:prstGeom prst="straightConnector1">
            <a:avLst/>
          </a:prstGeom>
          <a:ln>
            <a:solidFill>
              <a:schemeClr val="accent1">
                <a:shade val="90000"/>
                <a:alpha val="1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內容版面配置區 2"/>
          <p:cNvSpPr>
            <a:spLocks noGrp="1"/>
          </p:cNvSpPr>
          <p:nvPr>
            <p:ph idx="1"/>
          </p:nvPr>
        </p:nvSpPr>
        <p:spPr>
          <a:xfrm>
            <a:off x="2378142" y="1625411"/>
            <a:ext cx="7424948" cy="4492669"/>
          </a:xfrm>
        </p:spPr>
        <p:txBody>
          <a:bodyPr>
            <a:normAutofit/>
          </a:bodyPr>
          <a:lstStyle/>
          <a:p>
            <a:r>
              <a:rPr lang="en-US" altLang="zh-TW" sz="2600" dirty="0" smtClean="0"/>
              <a:t>Input: Automata, Script</a:t>
            </a:r>
            <a:r>
              <a:rPr lang="en-US" altLang="zh-TW" sz="2600" dirty="0"/>
              <a:t>, </a:t>
            </a:r>
            <a:r>
              <a:rPr lang="en-US" altLang="zh-TW" sz="2600" dirty="0" smtClean="0"/>
              <a:t>Depth</a:t>
            </a:r>
          </a:p>
          <a:p>
            <a:endParaRPr lang="en-US" altLang="zh-TW" sz="2600" dirty="0"/>
          </a:p>
          <a:p>
            <a:r>
              <a:rPr lang="en-US" altLang="zh-TW" sz="2600" dirty="0" smtClean="0"/>
              <a:t>With </a:t>
            </a:r>
            <a:r>
              <a:rPr lang="en-US" altLang="zh-TW" sz="2600" dirty="0">
                <a:solidFill>
                  <a:srgbClr val="0070C0"/>
                </a:solidFill>
              </a:rPr>
              <a:t>Automata</a:t>
            </a:r>
            <a:r>
              <a:rPr lang="en-US" altLang="zh-TW" sz="2600" dirty="0"/>
              <a:t>, we can calculate the shortest path between each </a:t>
            </a:r>
            <a:r>
              <a:rPr lang="en-US" altLang="zh-TW" sz="2600" dirty="0" smtClean="0"/>
              <a:t>screen</a:t>
            </a:r>
          </a:p>
          <a:p>
            <a:r>
              <a:rPr lang="en-US" altLang="zh-TW" sz="2600" dirty="0">
                <a:solidFill>
                  <a:srgbClr val="0070C0"/>
                </a:solidFill>
              </a:rPr>
              <a:t>Script</a:t>
            </a:r>
            <a:r>
              <a:rPr lang="en-US" altLang="zh-TW" sz="2600" dirty="0"/>
              <a:t> </a:t>
            </a:r>
            <a:r>
              <a:rPr lang="en-US" altLang="zh-TW" sz="2600" dirty="0" smtClean="0"/>
              <a:t>execution ensures </a:t>
            </a:r>
            <a:r>
              <a:rPr lang="en-US" altLang="zh-TW" sz="2600" dirty="0"/>
              <a:t>that we are able </a:t>
            </a:r>
            <a:r>
              <a:rPr lang="en-US" altLang="zh-TW" sz="2600" dirty="0" smtClean="0"/>
              <a:t>to walk through setting screen</a:t>
            </a:r>
          </a:p>
          <a:p>
            <a:r>
              <a:rPr lang="en-US" altLang="zh-TW" sz="2600" dirty="0" smtClean="0">
                <a:solidFill>
                  <a:srgbClr val="0070C0"/>
                </a:solidFill>
              </a:rPr>
              <a:t>Depth </a:t>
            </a:r>
            <a:r>
              <a:rPr lang="en-US" altLang="zh-TW" sz="2600" dirty="0">
                <a:solidFill>
                  <a:srgbClr val="0070C0"/>
                </a:solidFill>
              </a:rPr>
              <a:t>of exploration </a:t>
            </a:r>
            <a:r>
              <a:rPr lang="en-US" altLang="zh-TW" sz="2600" dirty="0" smtClean="0"/>
              <a:t>decides </a:t>
            </a:r>
            <a:r>
              <a:rPr lang="en-US" altLang="zh-TW" sz="2600" dirty="0"/>
              <a:t>the complexity of </a:t>
            </a:r>
            <a:r>
              <a:rPr lang="en-US" altLang="zh-TW" sz="2600" dirty="0" smtClean="0"/>
              <a:t>settings</a:t>
            </a:r>
          </a:p>
        </p:txBody>
      </p:sp>
    </p:spTree>
    <p:extLst>
      <p:ext uri="{BB962C8B-B14F-4D97-AF65-F5344CB8AC3E}">
        <p14:creationId xmlns:p14="http://schemas.microsoft.com/office/powerpoint/2010/main" val="210904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Configuration Testing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11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42894" y="1958504"/>
            <a:ext cx="8309278" cy="3777622"/>
          </a:xfrm>
        </p:spPr>
        <p:txBody>
          <a:bodyPr>
            <a:normAutofit/>
          </a:bodyPr>
          <a:lstStyle/>
          <a:p>
            <a:r>
              <a:rPr lang="en-US" altLang="zh-TW" sz="2600" dirty="0" smtClean="0"/>
              <a:t>After finishing </a:t>
            </a:r>
            <a:r>
              <a:rPr lang="en-US" altLang="zh-TW" sz="2600" dirty="0"/>
              <a:t>first Monkey Testing, we will </a:t>
            </a:r>
            <a:r>
              <a:rPr lang="en-US" altLang="zh-TW" sz="2600" dirty="0" smtClean="0"/>
              <a:t>build </a:t>
            </a:r>
            <a:r>
              <a:rPr lang="en-US" altLang="zh-TW" sz="2600" dirty="0"/>
              <a:t>a </a:t>
            </a:r>
            <a:r>
              <a:rPr lang="en-US" altLang="zh-TW" sz="2600" dirty="0">
                <a:solidFill>
                  <a:srgbClr val="0070C0"/>
                </a:solidFill>
              </a:rPr>
              <a:t>version </a:t>
            </a:r>
            <a:r>
              <a:rPr lang="en-US" altLang="zh-TW" sz="2600" dirty="0" smtClean="0">
                <a:solidFill>
                  <a:srgbClr val="0070C0"/>
                </a:solidFill>
              </a:rPr>
              <a:t>Automata</a:t>
            </a:r>
          </a:p>
          <a:p>
            <a:r>
              <a:rPr lang="en-US" altLang="zh-TW" sz="2600" dirty="0" smtClean="0"/>
              <a:t>Automata </a:t>
            </a:r>
            <a:r>
              <a:rPr lang="en-US" altLang="zh-TW" sz="2600" dirty="0"/>
              <a:t>records </a:t>
            </a:r>
            <a:r>
              <a:rPr lang="en-US" altLang="zh-TW" sz="2600" dirty="0" smtClean="0"/>
              <a:t>:</a:t>
            </a:r>
          </a:p>
          <a:p>
            <a:pPr marL="457200" lvl="1" indent="0">
              <a:buNone/>
            </a:pPr>
            <a:r>
              <a:rPr lang="en-US" altLang="zh-TW" sz="2600" dirty="0" smtClean="0"/>
              <a:t>the </a:t>
            </a:r>
            <a:r>
              <a:rPr lang="en-US" altLang="zh-TW" sz="2600" dirty="0"/>
              <a:t>state of each screen, the object </a:t>
            </a:r>
            <a:r>
              <a:rPr lang="en-US" altLang="zh-TW" sz="2600" dirty="0" smtClean="0"/>
              <a:t>features in screens, …</a:t>
            </a:r>
          </a:p>
          <a:p>
            <a:r>
              <a:rPr lang="en-US" altLang="zh-TW" sz="2600" dirty="0"/>
              <a:t>More importantly, </a:t>
            </a:r>
            <a:r>
              <a:rPr lang="en-US" altLang="zh-TW" sz="2600" dirty="0" smtClean="0"/>
              <a:t>It records the changes and </a:t>
            </a:r>
            <a:r>
              <a:rPr lang="en-US" altLang="zh-TW" sz="2600" dirty="0">
                <a:solidFill>
                  <a:srgbClr val="0070C0"/>
                </a:solidFill>
              </a:rPr>
              <a:t>the relationship between each </a:t>
            </a:r>
            <a:r>
              <a:rPr lang="en-US" altLang="zh-TW" sz="2600" dirty="0" smtClean="0">
                <a:solidFill>
                  <a:srgbClr val="0070C0"/>
                </a:solidFill>
              </a:rPr>
              <a:t>screen</a:t>
            </a:r>
            <a:r>
              <a:rPr lang="en-US" altLang="zh-TW" sz="2600" dirty="0" smtClean="0"/>
              <a:t>.</a:t>
            </a:r>
            <a:endParaRPr lang="zh-TW" altLang="en-US" sz="2600" dirty="0"/>
          </a:p>
        </p:txBody>
      </p:sp>
      <p:sp>
        <p:nvSpPr>
          <p:cNvPr id="8" name="流程圖: 內部儲存裝置 7"/>
          <p:cNvSpPr/>
          <p:nvPr/>
        </p:nvSpPr>
        <p:spPr>
          <a:xfrm>
            <a:off x="8570697" y="1152907"/>
            <a:ext cx="1749295" cy="571854"/>
          </a:xfrm>
          <a:prstGeom prst="flowChartInternalStorag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Automata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4638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Configuration Testing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385" y="4106971"/>
            <a:ext cx="1337787" cy="237828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287" y="1426918"/>
            <a:ext cx="1340964" cy="2383936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9697" y="3125526"/>
            <a:ext cx="1340964" cy="2383937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676" y="3568386"/>
            <a:ext cx="1340964" cy="2383936"/>
          </a:xfrm>
          <a:prstGeom prst="rect">
            <a:avLst/>
          </a:prstGeom>
        </p:spPr>
      </p:pic>
      <p:cxnSp>
        <p:nvCxnSpPr>
          <p:cNvPr id="16" name="弧形接點 15"/>
          <p:cNvCxnSpPr/>
          <p:nvPr/>
        </p:nvCxnSpPr>
        <p:spPr>
          <a:xfrm rot="10800000" flipV="1">
            <a:off x="3539510" y="2405205"/>
            <a:ext cx="906129" cy="949500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弧形接點 17"/>
          <p:cNvCxnSpPr/>
          <p:nvPr/>
        </p:nvCxnSpPr>
        <p:spPr>
          <a:xfrm flipV="1">
            <a:off x="4667424" y="4145769"/>
            <a:ext cx="906129" cy="94949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弧形接點 21"/>
          <p:cNvCxnSpPr/>
          <p:nvPr/>
        </p:nvCxnSpPr>
        <p:spPr>
          <a:xfrm>
            <a:off x="6162210" y="2498515"/>
            <a:ext cx="1141777" cy="5221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弧形接點 28"/>
          <p:cNvCxnSpPr/>
          <p:nvPr/>
        </p:nvCxnSpPr>
        <p:spPr>
          <a:xfrm>
            <a:off x="8223743" y="3464769"/>
            <a:ext cx="1141777" cy="52213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流程圖: 內部儲存裝置 29"/>
          <p:cNvSpPr/>
          <p:nvPr/>
        </p:nvSpPr>
        <p:spPr>
          <a:xfrm>
            <a:off x="8570697" y="1152907"/>
            <a:ext cx="1749295" cy="571854"/>
          </a:xfrm>
          <a:prstGeom prst="flowChartInternalStorag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Automata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4921878" y="5842915"/>
            <a:ext cx="3602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70C0"/>
                </a:solidFill>
              </a:rPr>
              <a:t>Automata schematic diagram</a:t>
            </a:r>
            <a:endParaRPr lang="zh-TW" altLang="en-US" dirty="0">
              <a:solidFill>
                <a:srgbClr val="0070C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2963164" y="2158984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ELEMENT_CLICK:XXX01</a:t>
            </a:r>
            <a:endParaRPr lang="zh-TW" altLang="en-US" sz="1000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6022251" y="2228351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ELEMENT_CLICK:XXX02</a:t>
            </a:r>
            <a:endParaRPr lang="zh-TW" altLang="en-US" sz="1000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4528328" y="5095268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ELEMENT_CLICK:XXX03</a:t>
            </a:r>
            <a:endParaRPr lang="zh-TW" altLang="en-US" sz="1000" dirty="0"/>
          </a:p>
        </p:txBody>
      </p:sp>
      <p:sp>
        <p:nvSpPr>
          <p:cNvPr id="36" name="文字方塊 35"/>
          <p:cNvSpPr txBox="1"/>
          <p:nvPr/>
        </p:nvSpPr>
        <p:spPr>
          <a:xfrm>
            <a:off x="8110613" y="3180166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ELEMENT_CLICK:XXX05</a:t>
            </a:r>
            <a:endParaRPr lang="zh-TW" altLang="en-US" sz="1000" dirty="0"/>
          </a:p>
        </p:txBody>
      </p:sp>
      <p:sp>
        <p:nvSpPr>
          <p:cNvPr id="43" name="弧形向右箭號 42"/>
          <p:cNvSpPr/>
          <p:nvPr/>
        </p:nvSpPr>
        <p:spPr>
          <a:xfrm rot="10800000">
            <a:off x="6105712" y="1687665"/>
            <a:ext cx="1227969" cy="501347"/>
          </a:xfrm>
          <a:prstGeom prst="curv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6012093" y="1441443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ELEMENT_CLICK:XXX04</a:t>
            </a:r>
            <a:endParaRPr lang="zh-TW" altLang="en-US" sz="1000" dirty="0"/>
          </a:p>
        </p:txBody>
      </p:sp>
      <p:sp>
        <p:nvSpPr>
          <p:cNvPr id="45" name="弧形向右箭號 44"/>
          <p:cNvSpPr/>
          <p:nvPr/>
        </p:nvSpPr>
        <p:spPr>
          <a:xfrm>
            <a:off x="1786007" y="4490379"/>
            <a:ext cx="1227969" cy="501347"/>
          </a:xfrm>
          <a:prstGeom prst="curv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1606825" y="4138397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ELEMENT_CLICK:XXX06</a:t>
            </a:r>
            <a:endParaRPr lang="zh-TW" altLang="en-US" sz="1000" dirty="0"/>
          </a:p>
        </p:txBody>
      </p:sp>
      <p:sp>
        <p:nvSpPr>
          <p:cNvPr id="48" name="弧形向右箭號 47"/>
          <p:cNvSpPr/>
          <p:nvPr/>
        </p:nvSpPr>
        <p:spPr>
          <a:xfrm rot="10800000">
            <a:off x="10425156" y="4741052"/>
            <a:ext cx="1227969" cy="501347"/>
          </a:xfrm>
          <a:prstGeom prst="curv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49" name="文字方塊 48"/>
          <p:cNvSpPr txBox="1"/>
          <p:nvPr/>
        </p:nvSpPr>
        <p:spPr>
          <a:xfrm>
            <a:off x="10331537" y="4494830"/>
            <a:ext cx="15664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ELEMENT_CLICK:XXX07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5122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Configuration Testing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13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888126" y="2443698"/>
            <a:ext cx="8289947" cy="3777622"/>
          </a:xfrm>
        </p:spPr>
        <p:txBody>
          <a:bodyPr>
            <a:normAutofit/>
          </a:bodyPr>
          <a:lstStyle/>
          <a:p>
            <a:r>
              <a:rPr lang="en-US" altLang="zh-TW" sz="2600" dirty="0" smtClean="0"/>
              <a:t>After finishing </a:t>
            </a:r>
            <a:r>
              <a:rPr lang="en-US" altLang="zh-TW" sz="2600" dirty="0" err="1" smtClean="0"/>
              <a:t>TraceRecorder</a:t>
            </a:r>
            <a:r>
              <a:rPr lang="en-US" altLang="zh-TW" sz="2600" dirty="0" smtClean="0"/>
              <a:t>, </a:t>
            </a:r>
            <a:r>
              <a:rPr lang="en-US" altLang="zh-TW" sz="2600" dirty="0"/>
              <a:t>we will </a:t>
            </a:r>
            <a:r>
              <a:rPr lang="en-US" altLang="zh-TW" sz="2600" dirty="0" smtClean="0"/>
              <a:t>get </a:t>
            </a:r>
            <a:r>
              <a:rPr lang="en-US" altLang="zh-TW" sz="2600" dirty="0"/>
              <a:t>a </a:t>
            </a:r>
            <a:r>
              <a:rPr lang="en-US" altLang="zh-TW" sz="2600" dirty="0" smtClean="0">
                <a:solidFill>
                  <a:srgbClr val="0070C0"/>
                </a:solidFill>
              </a:rPr>
              <a:t>script</a:t>
            </a:r>
          </a:p>
          <a:p>
            <a:r>
              <a:rPr lang="en-US" altLang="zh-TW" sz="2600" dirty="0" smtClean="0"/>
              <a:t>Script </a:t>
            </a:r>
            <a:r>
              <a:rPr lang="en-US" altLang="zh-TW" sz="2600" dirty="0"/>
              <a:t>records </a:t>
            </a:r>
            <a:r>
              <a:rPr lang="en-US" altLang="zh-TW" sz="2600" dirty="0" smtClean="0"/>
              <a:t>:</a:t>
            </a:r>
          </a:p>
          <a:p>
            <a:pPr marL="457200" lvl="1" indent="0">
              <a:buNone/>
            </a:pPr>
            <a:r>
              <a:rPr lang="en-US" altLang="zh-TW" sz="2600" dirty="0">
                <a:solidFill>
                  <a:srgbClr val="0070C0"/>
                </a:solidFill>
              </a:rPr>
              <a:t>the most direct path </a:t>
            </a:r>
            <a:r>
              <a:rPr lang="en-US" altLang="zh-TW" sz="2600" dirty="0" smtClean="0"/>
              <a:t>that the </a:t>
            </a:r>
            <a:r>
              <a:rPr lang="en-US" altLang="zh-TW" sz="2600" dirty="0"/>
              <a:t>user </a:t>
            </a:r>
            <a:r>
              <a:rPr lang="en-US" altLang="zh-TW" sz="2600" dirty="0" smtClean="0"/>
              <a:t>go </a:t>
            </a:r>
            <a:r>
              <a:rPr lang="en-US" altLang="zh-TW" sz="2600" dirty="0"/>
              <a:t>to </a:t>
            </a:r>
            <a:r>
              <a:rPr lang="en-US" altLang="zh-TW" sz="2600" dirty="0" smtClean="0"/>
              <a:t>a </a:t>
            </a:r>
            <a:r>
              <a:rPr lang="en-US" altLang="zh-TW" sz="2600" dirty="0"/>
              <a:t>specific </a:t>
            </a:r>
            <a:r>
              <a:rPr lang="en-US" altLang="zh-TW" sz="2600" dirty="0" smtClean="0"/>
              <a:t>screen, like settings, …</a:t>
            </a:r>
          </a:p>
        </p:txBody>
      </p:sp>
      <p:sp>
        <p:nvSpPr>
          <p:cNvPr id="7" name="書卷 (水平) 6"/>
          <p:cNvSpPr/>
          <p:nvPr/>
        </p:nvSpPr>
        <p:spPr>
          <a:xfrm>
            <a:off x="8866423" y="1370932"/>
            <a:ext cx="1342788" cy="593709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Script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005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Configuration Testing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14" name="流程圖: 多重文件 13"/>
          <p:cNvSpPr/>
          <p:nvPr/>
        </p:nvSpPr>
        <p:spPr>
          <a:xfrm>
            <a:off x="8455532" y="1370932"/>
            <a:ext cx="2047115" cy="1215524"/>
          </a:xfrm>
          <a:prstGeom prst="flowChartMultidocumen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Configuration Testing</a:t>
            </a:r>
            <a:endParaRPr lang="en-US" altLang="zh-TW" dirty="0" smtClean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804575" y="2995875"/>
            <a:ext cx="7823751" cy="3777622"/>
          </a:xfrm>
        </p:spPr>
        <p:txBody>
          <a:bodyPr>
            <a:normAutofit/>
          </a:bodyPr>
          <a:lstStyle/>
          <a:p>
            <a:r>
              <a:rPr lang="en-US" altLang="zh-TW" sz="2600" dirty="0"/>
              <a:t>When the app is explored, </a:t>
            </a:r>
            <a:r>
              <a:rPr lang="en-US" altLang="zh-TW" sz="2600" dirty="0" smtClean="0"/>
              <a:t>the program set </a:t>
            </a:r>
            <a:r>
              <a:rPr lang="en-US" altLang="zh-TW" sz="2600" dirty="0"/>
              <a:t>by parameters </a:t>
            </a:r>
            <a:r>
              <a:rPr lang="en-US" altLang="zh-TW" sz="2600" dirty="0" smtClean="0"/>
              <a:t>will </a:t>
            </a:r>
            <a:r>
              <a:rPr lang="en-US" altLang="zh-TW" sz="2600" dirty="0"/>
              <a:t>decide whether to travel </a:t>
            </a:r>
            <a:r>
              <a:rPr lang="en-US" altLang="zh-TW" sz="2600" dirty="0">
                <a:solidFill>
                  <a:srgbClr val="0070C0"/>
                </a:solidFill>
              </a:rPr>
              <a:t>between the main screen and setting screen</a:t>
            </a:r>
            <a:r>
              <a:rPr lang="en-US" altLang="zh-TW" sz="2600" dirty="0"/>
              <a:t>.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52184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Configuration Testing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14" name="流程圖: 多重文件 13"/>
          <p:cNvSpPr/>
          <p:nvPr/>
        </p:nvSpPr>
        <p:spPr>
          <a:xfrm>
            <a:off x="8984852" y="1211459"/>
            <a:ext cx="2047115" cy="1215524"/>
          </a:xfrm>
          <a:prstGeom prst="flowChartMultidocumen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Configuration Testing</a:t>
            </a:r>
            <a:endParaRPr lang="en-US" altLang="zh-TW" dirty="0" smtClean="0"/>
          </a:p>
        </p:txBody>
      </p:sp>
      <p:sp>
        <p:nvSpPr>
          <p:cNvPr id="8" name="圓柱 7"/>
          <p:cNvSpPr/>
          <p:nvPr/>
        </p:nvSpPr>
        <p:spPr>
          <a:xfrm>
            <a:off x="2216487" y="3505052"/>
            <a:ext cx="1030778" cy="1070723"/>
          </a:xfrm>
          <a:prstGeom prst="ca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Run App</a:t>
            </a:r>
            <a:endParaRPr lang="zh-TW" altLang="en-US" dirty="0"/>
          </a:p>
        </p:txBody>
      </p:sp>
      <p:sp>
        <p:nvSpPr>
          <p:cNvPr id="9" name="圓柱 8"/>
          <p:cNvSpPr/>
          <p:nvPr/>
        </p:nvSpPr>
        <p:spPr>
          <a:xfrm>
            <a:off x="3779706" y="3505052"/>
            <a:ext cx="1685483" cy="1070723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Walk to setting page</a:t>
            </a:r>
            <a:endParaRPr lang="zh-TW" altLang="en-US" dirty="0"/>
          </a:p>
        </p:txBody>
      </p:sp>
      <p:sp>
        <p:nvSpPr>
          <p:cNvPr id="10" name="圓柱 9"/>
          <p:cNvSpPr/>
          <p:nvPr/>
        </p:nvSpPr>
        <p:spPr>
          <a:xfrm>
            <a:off x="6709085" y="3518990"/>
            <a:ext cx="1376704" cy="1070723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Change setting</a:t>
            </a:r>
            <a:endParaRPr lang="zh-TW" altLang="en-US" dirty="0"/>
          </a:p>
        </p:txBody>
      </p:sp>
      <p:sp>
        <p:nvSpPr>
          <p:cNvPr id="11" name="圓柱 10"/>
          <p:cNvSpPr/>
          <p:nvPr/>
        </p:nvSpPr>
        <p:spPr>
          <a:xfrm>
            <a:off x="8849596" y="3529520"/>
            <a:ext cx="1352128" cy="1070723"/>
          </a:xfrm>
          <a:prstGeom prst="can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Back to home page</a:t>
            </a:r>
            <a:endParaRPr lang="zh-TW" altLang="en-US" dirty="0"/>
          </a:p>
        </p:txBody>
      </p:sp>
      <p:sp>
        <p:nvSpPr>
          <p:cNvPr id="12" name="圓柱 11"/>
          <p:cNvSpPr/>
          <p:nvPr/>
        </p:nvSpPr>
        <p:spPr>
          <a:xfrm>
            <a:off x="4517883" y="1859886"/>
            <a:ext cx="1030778" cy="1070723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Restart App</a:t>
            </a:r>
            <a:endParaRPr lang="zh-TW" altLang="en-US" dirty="0"/>
          </a:p>
        </p:txBody>
      </p:sp>
      <p:sp>
        <p:nvSpPr>
          <p:cNvPr id="13" name="圓柱 12"/>
          <p:cNvSpPr/>
          <p:nvPr/>
        </p:nvSpPr>
        <p:spPr>
          <a:xfrm>
            <a:off x="6484896" y="1859886"/>
            <a:ext cx="1128886" cy="1070723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Execute script</a:t>
            </a:r>
            <a:endParaRPr lang="zh-TW" altLang="en-US" dirty="0"/>
          </a:p>
        </p:txBody>
      </p:sp>
      <p:sp>
        <p:nvSpPr>
          <p:cNvPr id="15" name="圓柱 14"/>
          <p:cNvSpPr/>
          <p:nvPr/>
        </p:nvSpPr>
        <p:spPr>
          <a:xfrm>
            <a:off x="9378498" y="5057390"/>
            <a:ext cx="1494861" cy="1290776"/>
          </a:xfrm>
          <a:prstGeom prst="ca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Exploration </a:t>
            </a:r>
            <a:r>
              <a:rPr lang="en-US" altLang="zh-TW" dirty="0" smtClean="0"/>
              <a:t>for </a:t>
            </a:r>
            <a:r>
              <a:rPr lang="en-US" altLang="zh-TW" dirty="0" smtClean="0">
                <a:solidFill>
                  <a:srgbClr val="FF0000"/>
                </a:solidFill>
              </a:rPr>
              <a:t>N</a:t>
            </a:r>
            <a:r>
              <a:rPr lang="en-US" altLang="zh-TW" dirty="0" smtClean="0"/>
              <a:t> times</a:t>
            </a:r>
            <a:endParaRPr lang="zh-TW" altLang="en-US" dirty="0"/>
          </a:p>
        </p:txBody>
      </p:sp>
      <p:cxnSp>
        <p:nvCxnSpPr>
          <p:cNvPr id="16" name="直線單箭頭接點 15"/>
          <p:cNvCxnSpPr>
            <a:stCxn id="8" idx="4"/>
            <a:endCxn id="9" idx="2"/>
          </p:cNvCxnSpPr>
          <p:nvPr/>
        </p:nvCxnSpPr>
        <p:spPr>
          <a:xfrm>
            <a:off x="3247265" y="4040414"/>
            <a:ext cx="5324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>
            <a:stCxn id="9" idx="4"/>
            <a:endCxn id="10" idx="2"/>
          </p:cNvCxnSpPr>
          <p:nvPr/>
        </p:nvCxnSpPr>
        <p:spPr>
          <a:xfrm>
            <a:off x="5465189" y="4040414"/>
            <a:ext cx="1243896" cy="139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9" idx="1"/>
            <a:endCxn id="12" idx="3"/>
          </p:cNvCxnSpPr>
          <p:nvPr/>
        </p:nvCxnSpPr>
        <p:spPr>
          <a:xfrm flipV="1">
            <a:off x="4622448" y="2930609"/>
            <a:ext cx="410824" cy="5744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5612487" y="4027121"/>
            <a:ext cx="9492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>
                <a:solidFill>
                  <a:srgbClr val="00B050"/>
                </a:solidFill>
              </a:rPr>
              <a:t>success</a:t>
            </a:r>
            <a:endParaRPr lang="zh-TW" altLang="en-US" sz="1600" dirty="0">
              <a:solidFill>
                <a:srgbClr val="00B050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4979110" y="3054918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600" dirty="0" smtClean="0">
                <a:solidFill>
                  <a:srgbClr val="FF0000"/>
                </a:solidFill>
              </a:rPr>
              <a:t>failure</a:t>
            </a:r>
            <a:endParaRPr lang="en-US" altLang="zh-TW" sz="1600" dirty="0">
              <a:solidFill>
                <a:srgbClr val="FF0000"/>
              </a:solidFill>
            </a:endParaRPr>
          </a:p>
        </p:txBody>
      </p:sp>
      <p:cxnSp>
        <p:nvCxnSpPr>
          <p:cNvPr id="21" name="直線單箭頭接點 20"/>
          <p:cNvCxnSpPr>
            <a:stCxn id="10" idx="4"/>
            <a:endCxn id="11" idx="2"/>
          </p:cNvCxnSpPr>
          <p:nvPr/>
        </p:nvCxnSpPr>
        <p:spPr>
          <a:xfrm>
            <a:off x="8085789" y="4054352"/>
            <a:ext cx="763807" cy="10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2" idx="4"/>
            <a:endCxn id="13" idx="2"/>
          </p:cNvCxnSpPr>
          <p:nvPr/>
        </p:nvCxnSpPr>
        <p:spPr>
          <a:xfrm>
            <a:off x="5548661" y="2395248"/>
            <a:ext cx="93623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13" idx="3"/>
            <a:endCxn id="10" idx="1"/>
          </p:cNvCxnSpPr>
          <p:nvPr/>
        </p:nvCxnSpPr>
        <p:spPr>
          <a:xfrm>
            <a:off x="7049339" y="2930609"/>
            <a:ext cx="348098" cy="5883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1" idx="3"/>
            <a:endCxn id="15" idx="1"/>
          </p:cNvCxnSpPr>
          <p:nvPr/>
        </p:nvCxnSpPr>
        <p:spPr>
          <a:xfrm>
            <a:off x="9525660" y="4600243"/>
            <a:ext cx="600269" cy="4571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肘形接點 24"/>
          <p:cNvCxnSpPr>
            <a:stCxn id="15" idx="2"/>
            <a:endCxn id="9" idx="3"/>
          </p:cNvCxnSpPr>
          <p:nvPr/>
        </p:nvCxnSpPr>
        <p:spPr>
          <a:xfrm rot="10800000">
            <a:off x="4622448" y="4575776"/>
            <a:ext cx="4756050" cy="112700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10" descr="http://www.lunaworx.net/wp-content/uploads/2010/05/icoScript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904" y="2342469"/>
            <a:ext cx="981951" cy="98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http://findicons.com/files/icons/88/mac/256/sett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618" y="4498613"/>
            <a:ext cx="1084237" cy="1084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243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Outline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Proposed framework</a:t>
            </a:r>
          </a:p>
          <a:p>
            <a:r>
              <a:rPr lang="en-US" altLang="zh-TW" sz="2800" dirty="0" err="1" smtClean="0">
                <a:solidFill>
                  <a:schemeClr val="tx1"/>
                </a:solidFill>
              </a:rPr>
              <a:t>TraceRecorder</a:t>
            </a:r>
            <a:endParaRPr lang="en-US" altLang="zh-TW" sz="2800" dirty="0" smtClean="0">
              <a:solidFill>
                <a:schemeClr val="tx1"/>
              </a:solidFill>
            </a:endParaRP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Coverage Analysis</a:t>
            </a:r>
            <a:endParaRPr lang="en-US" altLang="zh-TW" sz="2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Experiment</a:t>
            </a:r>
            <a:endParaRPr lang="en-US" altLang="zh-TW" sz="2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16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052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 err="1"/>
              <a:t>TraceRecorder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113350" y="1489772"/>
            <a:ext cx="9195351" cy="3777622"/>
          </a:xfrm>
        </p:spPr>
        <p:txBody>
          <a:bodyPr>
            <a:normAutofit/>
          </a:bodyPr>
          <a:lstStyle/>
          <a:p>
            <a:r>
              <a:rPr lang="en-US" altLang="zh-TW" sz="2000" dirty="0" err="1"/>
              <a:t>TraceRecorder</a:t>
            </a:r>
            <a:r>
              <a:rPr lang="en-US" altLang="zh-TW" sz="2000" dirty="0"/>
              <a:t>, a tool to help tester </a:t>
            </a:r>
            <a:r>
              <a:rPr lang="en-US" altLang="zh-TW" sz="2000" dirty="0" smtClean="0"/>
              <a:t>easily </a:t>
            </a:r>
            <a:r>
              <a:rPr lang="en-US" altLang="zh-TW" sz="2000" dirty="0"/>
              <a:t>record test traces as a script.</a:t>
            </a:r>
            <a:endParaRPr lang="zh-TW" altLang="en-US" sz="2000" dirty="0"/>
          </a:p>
        </p:txBody>
      </p:sp>
      <p:pic>
        <p:nvPicPr>
          <p:cNvPr id="8" name="圖片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525" y="1900320"/>
            <a:ext cx="4808685" cy="4423378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3111257" y="5267394"/>
            <a:ext cx="2289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1600" dirty="0"/>
              <a:t>The basic </a:t>
            </a:r>
            <a:r>
              <a:rPr lang="en-US" altLang="zh-TW" sz="1600" dirty="0" smtClean="0"/>
              <a:t>layout of </a:t>
            </a:r>
            <a:r>
              <a:rPr lang="en-US" altLang="zh-TW" sz="1600" dirty="0" err="1" smtClean="0">
                <a:solidFill>
                  <a:srgbClr val="0070C0"/>
                </a:solidFill>
              </a:rPr>
              <a:t>TraceRecorder</a:t>
            </a:r>
            <a:endParaRPr lang="zh-TW" alt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804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 err="1"/>
              <a:t>TraceRecorder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2691849" y="2105589"/>
            <a:ext cx="8915400" cy="3777622"/>
          </a:xfrm>
        </p:spPr>
        <p:txBody>
          <a:bodyPr>
            <a:normAutofit/>
          </a:bodyPr>
          <a:lstStyle/>
          <a:p>
            <a:r>
              <a:rPr lang="en-US" altLang="zh-TW" sz="3200" dirty="0" smtClean="0">
                <a:solidFill>
                  <a:srgbClr val="0070C0"/>
                </a:solidFill>
              </a:rPr>
              <a:t>Why make a tool just for scripts</a:t>
            </a:r>
            <a:r>
              <a:rPr lang="en-US" altLang="zh-TW" sz="3200" dirty="0" smtClean="0">
                <a:solidFill>
                  <a:srgbClr val="0070C0"/>
                </a:solidFill>
                <a:latin typeface="+mn-ea"/>
              </a:rPr>
              <a:t>?</a:t>
            </a:r>
          </a:p>
          <a:p>
            <a:pPr lvl="1"/>
            <a:r>
              <a:rPr lang="en-US" altLang="zh-TW" sz="2600" dirty="0" smtClean="0">
                <a:latin typeface="+mn-ea"/>
              </a:rPr>
              <a:t>The structures </a:t>
            </a:r>
            <a:r>
              <a:rPr lang="en-US" altLang="zh-TW" sz="2600" dirty="0">
                <a:latin typeface="+mn-ea"/>
              </a:rPr>
              <a:t>of </a:t>
            </a:r>
            <a:r>
              <a:rPr lang="en-US" altLang="zh-TW" sz="2600" dirty="0" smtClean="0">
                <a:latin typeface="+mn-ea"/>
              </a:rPr>
              <a:t>most apps are </a:t>
            </a:r>
            <a:r>
              <a:rPr lang="en-US" altLang="zh-TW" sz="2600" dirty="0">
                <a:latin typeface="+mn-ea"/>
              </a:rPr>
              <a:t>not the </a:t>
            </a:r>
            <a:r>
              <a:rPr lang="en-US" altLang="zh-TW" sz="2600" dirty="0" smtClean="0">
                <a:latin typeface="+mn-ea"/>
              </a:rPr>
              <a:t>same.</a:t>
            </a:r>
          </a:p>
          <a:p>
            <a:pPr lvl="1"/>
            <a:r>
              <a:rPr lang="en-US" altLang="zh-TW" sz="2800" dirty="0"/>
              <a:t>In </a:t>
            </a:r>
            <a:r>
              <a:rPr lang="en-US" altLang="zh-TW" sz="2800" dirty="0" smtClean="0"/>
              <a:t>our </a:t>
            </a:r>
            <a:r>
              <a:rPr lang="en-US" altLang="zh-TW" sz="2800" dirty="0"/>
              <a:t>existing </a:t>
            </a:r>
            <a:r>
              <a:rPr lang="en-US" altLang="zh-TW" sz="2800" dirty="0" smtClean="0"/>
              <a:t>techniques, writing </a:t>
            </a:r>
            <a:r>
              <a:rPr lang="en-US" altLang="zh-TW" sz="2800" dirty="0"/>
              <a:t>a script </a:t>
            </a:r>
            <a:r>
              <a:rPr lang="en-US" altLang="zh-TW" sz="2800" dirty="0" smtClean="0"/>
              <a:t>consumes </a:t>
            </a:r>
            <a:r>
              <a:rPr lang="en-US" altLang="zh-TW" sz="2800" dirty="0"/>
              <a:t>too much time and </a:t>
            </a:r>
            <a:r>
              <a:rPr lang="en-US" altLang="zh-TW" sz="2800" dirty="0" smtClean="0"/>
              <a:t>manpower.</a:t>
            </a:r>
            <a:endParaRPr lang="en-US" altLang="zh-TW" sz="2600" dirty="0" smtClean="0">
              <a:latin typeface="+mn-ea"/>
            </a:endParaRPr>
          </a:p>
          <a:p>
            <a:pPr lvl="1"/>
            <a:r>
              <a:rPr lang="en-US" altLang="zh-TW" sz="2600" dirty="0">
                <a:latin typeface="+mn-ea"/>
              </a:rPr>
              <a:t>The market is almost no similar tool.</a:t>
            </a:r>
          </a:p>
          <a:p>
            <a:pPr marL="457200" lvl="1" indent="0">
              <a:buNone/>
            </a:pPr>
            <a:endParaRPr lang="zh-TW" altLang="en-US" sz="2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90586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 err="1"/>
              <a:t>TraceRecorder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19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943" t="26395" r="25000" b="12789"/>
          <a:stretch/>
        </p:blipFill>
        <p:spPr>
          <a:xfrm>
            <a:off x="8033657" y="2425949"/>
            <a:ext cx="3872205" cy="3889609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488199" y="1480437"/>
            <a:ext cx="7870403" cy="3777622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The functions of </a:t>
            </a:r>
            <a:r>
              <a:rPr lang="en-US" altLang="zh-TW" sz="2400" dirty="0" err="1" smtClean="0">
                <a:cs typeface="Times New Roman" panose="02020603050405020304" pitchFamily="18" charset="0"/>
              </a:rPr>
              <a:t>TraceRecorder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 are </a:t>
            </a:r>
            <a:r>
              <a:rPr lang="en-US" altLang="zh-TW" sz="2400" dirty="0">
                <a:cs typeface="Times New Roman" panose="02020603050405020304" pitchFamily="18" charset="0"/>
              </a:rPr>
              <a:t>the followings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altLang="zh-TW" sz="2200" dirty="0" smtClean="0">
                <a:cs typeface="Times New Roman" panose="02020603050405020304" pitchFamily="18" charset="0"/>
              </a:rPr>
              <a:t>On </a:t>
            </a:r>
            <a:r>
              <a:rPr lang="en-US" altLang="zh-TW" sz="2200" dirty="0">
                <a:cs typeface="Times New Roman" panose="02020603050405020304" pitchFamily="18" charset="0"/>
              </a:rPr>
              <a:t>android </a:t>
            </a:r>
            <a:r>
              <a:rPr lang="en-US" altLang="zh-TW" sz="2200" dirty="0" smtClean="0">
                <a:cs typeface="Times New Roman" panose="02020603050405020304" pitchFamily="18" charset="0"/>
              </a:rPr>
              <a:t>devices or emulators, it can record the basic </a:t>
            </a:r>
            <a:r>
              <a:rPr lang="en-US" altLang="zh-TW" sz="2200" dirty="0">
                <a:solidFill>
                  <a:srgbClr val="0070C0"/>
                </a:solidFill>
                <a:cs typeface="Times New Roman" panose="02020603050405020304" pitchFamily="18" charset="0"/>
              </a:rPr>
              <a:t>operations</a:t>
            </a:r>
            <a:r>
              <a:rPr lang="en-US" altLang="zh-TW" sz="2200" dirty="0">
                <a:cs typeface="Times New Roman" panose="02020603050405020304" pitchFamily="18" charset="0"/>
              </a:rPr>
              <a:t> </a:t>
            </a:r>
            <a:r>
              <a:rPr lang="en-US" altLang="zh-TW" sz="2200" dirty="0" smtClean="0">
                <a:cs typeface="Times New Roman" panose="02020603050405020304" pitchFamily="18" charset="0"/>
              </a:rPr>
              <a:t>including:</a:t>
            </a:r>
          </a:p>
          <a:p>
            <a:pPr marL="914400" lvl="2" indent="0">
              <a:buNone/>
            </a:pPr>
            <a:r>
              <a:rPr lang="en-US" altLang="zh-TW" sz="2200" dirty="0" smtClean="0">
                <a:cs typeface="Times New Roman" panose="02020603050405020304" pitchFamily="18" charset="0"/>
              </a:rPr>
              <a:t>	Click, Swipe, Text input, Home, Back, …</a:t>
            </a:r>
          </a:p>
          <a:p>
            <a:pPr lvl="1"/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It records all the XML </a:t>
            </a:r>
            <a:r>
              <a:rPr lang="en-US" altLang="zh-TW" sz="22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features </a:t>
            </a: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on each screen.</a:t>
            </a:r>
          </a:p>
          <a:p>
            <a:pPr lvl="1"/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It saves the steps </a:t>
            </a:r>
            <a:r>
              <a:rPr lang="en-US" altLang="zh-TW" sz="22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as an easy to use </a:t>
            </a: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script.</a:t>
            </a:r>
          </a:p>
          <a:p>
            <a:pPr lvl="1"/>
            <a:endParaRPr lang="en-US" altLang="zh-TW" sz="2400" dirty="0" smtClean="0">
              <a:cs typeface="Times New Roman" panose="02020603050405020304" pitchFamily="18" charset="0"/>
            </a:endParaRPr>
          </a:p>
          <a:p>
            <a:pPr lvl="1"/>
            <a:endParaRPr lang="en-US" altLang="zh-TW" sz="2400" dirty="0"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sz="2200" dirty="0" smtClean="0">
              <a:cs typeface="Times New Roman" panose="02020603050405020304" pitchFamily="18" charset="0"/>
            </a:endParaRPr>
          </a:p>
          <a:p>
            <a:pPr lvl="1"/>
            <a:endParaRPr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1047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Outline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Introduction</a:t>
            </a:r>
          </a:p>
          <a:p>
            <a:r>
              <a:rPr lang="en-US" altLang="zh-TW" sz="2800" dirty="0" smtClean="0"/>
              <a:t>Proposed framework</a:t>
            </a:r>
          </a:p>
          <a:p>
            <a:r>
              <a:rPr lang="en-US" altLang="zh-TW" sz="2800" dirty="0" err="1" smtClean="0"/>
              <a:t>TraceRecorder</a:t>
            </a:r>
            <a:endParaRPr lang="en-US" altLang="zh-TW" sz="2800" dirty="0" smtClean="0"/>
          </a:p>
          <a:p>
            <a:r>
              <a:rPr lang="en-US" altLang="zh-TW" sz="2800" dirty="0" smtClean="0"/>
              <a:t>Coverage Analysis</a:t>
            </a:r>
            <a:endParaRPr lang="en-US" altLang="zh-TW" sz="2800" dirty="0"/>
          </a:p>
          <a:p>
            <a:r>
              <a:rPr lang="en-US" altLang="zh-TW" sz="2800" dirty="0" smtClean="0"/>
              <a:t>Experiment</a:t>
            </a:r>
            <a:endParaRPr lang="en-US" altLang="zh-TW" sz="2800" dirty="0"/>
          </a:p>
          <a:p>
            <a:r>
              <a:rPr lang="en-US" altLang="zh-TW" sz="2800" dirty="0"/>
              <a:t>Conclusion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66556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 err="1"/>
              <a:t>TraceRecorder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20</a:t>
            </a:fld>
            <a:endParaRPr lang="zh-TW" altLang="en-US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r="7904" b="66920"/>
          <a:stretch/>
        </p:blipFill>
        <p:spPr>
          <a:xfrm>
            <a:off x="416767" y="4415393"/>
            <a:ext cx="11489095" cy="1371416"/>
          </a:xfrm>
          <a:prstGeom prst="rect">
            <a:avLst/>
          </a:prstGeom>
        </p:spPr>
      </p:pic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6253" y="2425949"/>
            <a:ext cx="3889609" cy="3889609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488199" y="1480437"/>
            <a:ext cx="7870403" cy="3777622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The functions of </a:t>
            </a:r>
            <a:r>
              <a:rPr lang="en-US" altLang="zh-TW" sz="2400" dirty="0" err="1" smtClean="0">
                <a:cs typeface="Times New Roman" panose="02020603050405020304" pitchFamily="18" charset="0"/>
              </a:rPr>
              <a:t>TraceRecorder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 are </a:t>
            </a:r>
            <a:r>
              <a:rPr lang="en-US" altLang="zh-TW" sz="2400" dirty="0">
                <a:cs typeface="Times New Roman" panose="02020603050405020304" pitchFamily="18" charset="0"/>
              </a:rPr>
              <a:t>the followings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On </a:t>
            </a:r>
            <a:r>
              <a:rPr lang="en-US" altLang="zh-TW" sz="22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android </a:t>
            </a: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devices or emulators, it can record the basic </a:t>
            </a:r>
            <a:r>
              <a:rPr lang="en-US" altLang="zh-TW" sz="22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operations </a:t>
            </a: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including:</a:t>
            </a:r>
          </a:p>
          <a:p>
            <a:pPr marL="914400" lvl="2" indent="0">
              <a:buNone/>
            </a:pP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	Click, Swipe, Text input, Home, Back, …</a:t>
            </a:r>
          </a:p>
          <a:p>
            <a:pPr lvl="1"/>
            <a:r>
              <a:rPr lang="en-US" altLang="zh-TW" sz="2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It records all the </a:t>
            </a:r>
            <a:r>
              <a:rPr lang="en-US" altLang="zh-TW" sz="22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XML </a:t>
            </a:r>
            <a:r>
              <a:rPr lang="en-US" altLang="zh-TW" sz="2200" dirty="0">
                <a:solidFill>
                  <a:srgbClr val="0070C0"/>
                </a:solidFill>
                <a:cs typeface="Times New Roman" panose="02020603050405020304" pitchFamily="18" charset="0"/>
              </a:rPr>
              <a:t>features </a:t>
            </a:r>
            <a:r>
              <a:rPr lang="en-US" altLang="zh-TW" sz="2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on each screen.</a:t>
            </a:r>
          </a:p>
          <a:p>
            <a:pPr lvl="1"/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It saves the steps </a:t>
            </a:r>
            <a:r>
              <a:rPr lang="en-US" altLang="zh-TW" sz="22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as an easy to use </a:t>
            </a: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script.</a:t>
            </a:r>
          </a:p>
        </p:txBody>
      </p:sp>
      <p:sp>
        <p:nvSpPr>
          <p:cNvPr id="11" name="矩形 10"/>
          <p:cNvSpPr/>
          <p:nvPr/>
        </p:nvSpPr>
        <p:spPr>
          <a:xfrm>
            <a:off x="690465" y="4797597"/>
            <a:ext cx="7325788" cy="30350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750906" y="5895068"/>
            <a:ext cx="18008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/>
              <a:t>XML objects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3487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 err="1"/>
              <a:t>TraceRecorder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21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9" t="59736" r="25197" b="9658"/>
          <a:stretch/>
        </p:blipFill>
        <p:spPr>
          <a:xfrm>
            <a:off x="8016253" y="2426464"/>
            <a:ext cx="3889609" cy="3897234"/>
          </a:xfrm>
          <a:prstGeom prst="rect">
            <a:avLst/>
          </a:prstGeom>
        </p:spPr>
      </p:pic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1488199" y="1480437"/>
            <a:ext cx="7870403" cy="3777622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cs typeface="Times New Roman" panose="02020603050405020304" pitchFamily="18" charset="0"/>
              </a:rPr>
              <a:t>The functions of </a:t>
            </a:r>
            <a:r>
              <a:rPr lang="en-US" altLang="zh-TW" sz="2400" dirty="0" err="1" smtClean="0">
                <a:cs typeface="Times New Roman" panose="02020603050405020304" pitchFamily="18" charset="0"/>
              </a:rPr>
              <a:t>TraceRecorder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 are </a:t>
            </a:r>
            <a:r>
              <a:rPr lang="en-US" altLang="zh-TW" sz="2400" dirty="0">
                <a:cs typeface="Times New Roman" panose="02020603050405020304" pitchFamily="18" charset="0"/>
              </a:rPr>
              <a:t>the followings</a:t>
            </a:r>
            <a:r>
              <a:rPr lang="en-US" altLang="zh-TW" sz="2400" dirty="0" smtClean="0"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On </a:t>
            </a:r>
            <a:r>
              <a:rPr lang="en-US" altLang="zh-TW" sz="22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android </a:t>
            </a: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devices or emulators, it can record the basic </a:t>
            </a:r>
            <a:r>
              <a:rPr lang="en-US" altLang="zh-TW" sz="22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operations </a:t>
            </a: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including:</a:t>
            </a:r>
          </a:p>
          <a:p>
            <a:pPr marL="914400" lvl="2" indent="0">
              <a:buNone/>
            </a:pP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	Click, Swipe, Text input, Home, Back, …</a:t>
            </a:r>
          </a:p>
          <a:p>
            <a:pPr lvl="1"/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It records all the XML </a:t>
            </a:r>
            <a:r>
              <a:rPr lang="en-US" altLang="zh-TW" sz="2200" dirty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features </a:t>
            </a: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  <a:cs typeface="Times New Roman" panose="02020603050405020304" pitchFamily="18" charset="0"/>
              </a:rPr>
              <a:t>on each screen.</a:t>
            </a:r>
          </a:p>
          <a:p>
            <a:pPr lvl="1"/>
            <a:r>
              <a:rPr lang="en-US" altLang="zh-TW" sz="2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It saves the steps </a:t>
            </a:r>
            <a:r>
              <a:rPr lang="en-US" altLang="zh-TW" sz="2200" dirty="0">
                <a:solidFill>
                  <a:schemeClr val="tx1"/>
                </a:solidFill>
                <a:cs typeface="Times New Roman" panose="02020603050405020304" pitchFamily="18" charset="0"/>
              </a:rPr>
              <a:t>as an easy to use </a:t>
            </a:r>
            <a:r>
              <a:rPr lang="en-US" altLang="zh-TW" sz="2200" dirty="0" smtClean="0">
                <a:solidFill>
                  <a:srgbClr val="0070C0"/>
                </a:solidFill>
                <a:cs typeface="Times New Roman" panose="02020603050405020304" pitchFamily="18" charset="0"/>
              </a:rPr>
              <a:t>script</a:t>
            </a:r>
            <a:r>
              <a:rPr lang="en-US" altLang="zh-TW" sz="2200" dirty="0" smtClean="0">
                <a:solidFill>
                  <a:schemeClr val="tx1"/>
                </a:solidFill>
                <a:cs typeface="Times New Roman" panose="02020603050405020304" pitchFamily="18" charset="0"/>
              </a:rPr>
              <a:t>.</a:t>
            </a:r>
          </a:p>
          <a:p>
            <a:pPr lvl="1"/>
            <a:endParaRPr lang="en-US" altLang="zh-TW" sz="2400" dirty="0" smtClean="0">
              <a:cs typeface="Times New Roman" panose="02020603050405020304" pitchFamily="18" charset="0"/>
            </a:endParaRPr>
          </a:p>
          <a:p>
            <a:pPr lvl="1"/>
            <a:endParaRPr lang="en-US" altLang="zh-TW" sz="2400" dirty="0"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endParaRPr lang="en-US" altLang="zh-TW" sz="2200" dirty="0" smtClean="0">
              <a:cs typeface="Times New Roman" panose="02020603050405020304" pitchFamily="18" charset="0"/>
            </a:endParaRPr>
          </a:p>
          <a:p>
            <a:pPr lvl="1"/>
            <a:endParaRPr lang="zh-TW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1293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 err="1"/>
              <a:t>TraceRecorder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1824101" y="2086944"/>
            <a:ext cx="9923139" cy="3931297"/>
          </a:xfrm>
        </p:spPr>
        <p:txBody>
          <a:bodyPr/>
          <a:lstStyle/>
          <a:p>
            <a:r>
              <a:rPr lang="en-US" altLang="zh-TW" sz="2400" dirty="0"/>
              <a:t>the script can make use of the following three examples:</a:t>
            </a:r>
            <a:endParaRPr lang="en-US" altLang="zh-TW" sz="2400" dirty="0">
              <a:cs typeface="Times New Roman" panose="02020603050405020304" pitchFamily="18" charset="0"/>
            </a:endParaRPr>
          </a:p>
          <a:p>
            <a:pPr lvl="1"/>
            <a:r>
              <a:rPr lang="en-US" altLang="zh-TW" sz="2000" dirty="0" smtClean="0"/>
              <a:t>Single </a:t>
            </a:r>
            <a:r>
              <a:rPr lang="en-US" altLang="zh-TW" sz="2000" dirty="0"/>
              <a:t>repeat, in order to achieve </a:t>
            </a:r>
            <a:r>
              <a:rPr lang="en-US" altLang="zh-TW" sz="2000" dirty="0">
                <a:solidFill>
                  <a:srgbClr val="0070C0"/>
                </a:solidFill>
              </a:rPr>
              <a:t>stress test</a:t>
            </a:r>
            <a:r>
              <a:rPr lang="en-US" altLang="zh-TW" sz="2000" dirty="0"/>
              <a:t>. </a:t>
            </a:r>
            <a:endParaRPr lang="en-US" altLang="zh-TW" sz="2000" dirty="0" smtClean="0"/>
          </a:p>
          <a:p>
            <a:pPr lvl="2"/>
            <a:r>
              <a:rPr lang="en-US" altLang="zh-TW" dirty="0" smtClean="0"/>
              <a:t>e.g</a:t>
            </a:r>
            <a:r>
              <a:rPr lang="en-US" altLang="zh-TW" dirty="0"/>
              <a:t>. taking notes in Note Pad, connecting to server repeatedly, </a:t>
            </a:r>
            <a:r>
              <a:rPr lang="en-US" altLang="zh-TW" dirty="0" smtClean="0"/>
              <a:t>…</a:t>
            </a:r>
            <a:endParaRPr lang="en-US" altLang="zh-TW" dirty="0"/>
          </a:p>
          <a:p>
            <a:pPr lvl="1"/>
            <a:r>
              <a:rPr lang="en-US" altLang="zh-TW" sz="2000" dirty="0" smtClean="0"/>
              <a:t>In </a:t>
            </a:r>
            <a:r>
              <a:rPr lang="en-US" altLang="zh-TW" sz="2000" dirty="0"/>
              <a:t>the automatic test, we can execute the script on the </a:t>
            </a:r>
            <a:r>
              <a:rPr lang="en-US" altLang="zh-TW" sz="2000" dirty="0">
                <a:solidFill>
                  <a:srgbClr val="0070C0"/>
                </a:solidFill>
              </a:rPr>
              <a:t>specific screen</a:t>
            </a:r>
            <a:r>
              <a:rPr lang="en-US" altLang="zh-TW" sz="2000" dirty="0"/>
              <a:t>. </a:t>
            </a:r>
            <a:endParaRPr lang="en-US" altLang="zh-TW" sz="2000" dirty="0" smtClean="0"/>
          </a:p>
          <a:p>
            <a:pPr lvl="2"/>
            <a:r>
              <a:rPr lang="en-US" altLang="zh-TW" dirty="0" smtClean="0"/>
              <a:t>e.g</a:t>
            </a:r>
            <a:r>
              <a:rPr lang="en-US" altLang="zh-TW" dirty="0"/>
              <a:t>. unlocking the phone lock, entering the account password to login, </a:t>
            </a:r>
            <a:r>
              <a:rPr lang="en-US" altLang="zh-TW" dirty="0" smtClean="0"/>
              <a:t>…</a:t>
            </a:r>
            <a:endParaRPr lang="en-US" altLang="zh-TW" dirty="0"/>
          </a:p>
          <a:p>
            <a:pPr lvl="1"/>
            <a:r>
              <a:rPr lang="en-US" altLang="zh-TW" sz="2000" dirty="0" smtClean="0"/>
              <a:t>Combined </a:t>
            </a:r>
            <a:r>
              <a:rPr lang="en-US" altLang="zh-TW" sz="2000" dirty="0"/>
              <a:t>Monkey or other algorithms, execute the script to a specific page to explore </a:t>
            </a:r>
            <a:endParaRPr lang="en-US" altLang="zh-TW" sz="2000" dirty="0" smtClean="0"/>
          </a:p>
          <a:p>
            <a:pPr lvl="2"/>
            <a:r>
              <a:rPr lang="en-US" altLang="zh-TW" dirty="0" smtClean="0"/>
              <a:t>e.g</a:t>
            </a:r>
            <a:r>
              <a:rPr lang="en-US" altLang="zh-TW" dirty="0"/>
              <a:t>. setting page, the main page of the apps, </a:t>
            </a:r>
            <a:r>
              <a:rPr lang="en-US" altLang="zh-TW" dirty="0" smtClean="0"/>
              <a:t>…</a:t>
            </a:r>
            <a:endParaRPr lang="en-US" altLang="zh-TW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3950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Outline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Proposed framework</a:t>
            </a:r>
          </a:p>
          <a:p>
            <a:r>
              <a:rPr lang="en-US" altLang="zh-TW" sz="2800" dirty="0" err="1" smtClean="0">
                <a:solidFill>
                  <a:schemeClr val="bg1">
                    <a:lumMod val="65000"/>
                  </a:schemeClr>
                </a:solidFill>
              </a:rPr>
              <a:t>TraceRecorder</a:t>
            </a:r>
            <a:endParaRPr lang="en-US" altLang="zh-TW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Coverage Analysis</a:t>
            </a:r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Experiment</a:t>
            </a:r>
            <a:endParaRPr lang="en-US" altLang="zh-TW" sz="2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0241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Coverage </a:t>
            </a:r>
            <a:r>
              <a:rPr lang="en-US" altLang="zh-TW" dirty="0" smtClean="0"/>
              <a:t>Analysis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327954" y="2077613"/>
            <a:ext cx="9148699" cy="3931297"/>
          </a:xfrm>
        </p:spPr>
        <p:txBody>
          <a:bodyPr>
            <a:normAutofit/>
          </a:bodyPr>
          <a:lstStyle/>
          <a:p>
            <a:r>
              <a:rPr lang="en-US" altLang="zh-TW" sz="2600" dirty="0" smtClean="0"/>
              <a:t>To </a:t>
            </a:r>
            <a:r>
              <a:rPr lang="zh-TW" altLang="zh-TW" sz="2600" dirty="0" smtClean="0"/>
              <a:t>verify </a:t>
            </a:r>
            <a:r>
              <a:rPr lang="zh-TW" altLang="zh-TW" sz="2600" dirty="0"/>
              <a:t>the efficiency </a:t>
            </a:r>
            <a:r>
              <a:rPr lang="zh-TW" altLang="zh-TW" sz="2600" dirty="0" smtClean="0"/>
              <a:t>improvement</a:t>
            </a:r>
            <a:r>
              <a:rPr lang="en-US" altLang="zh-TW" sz="2600" dirty="0"/>
              <a:t>, </a:t>
            </a:r>
            <a:r>
              <a:rPr lang="en-US" altLang="zh-TW" sz="2600" dirty="0" smtClean="0"/>
              <a:t>we propose two techniques </a:t>
            </a:r>
            <a:r>
              <a:rPr lang="en-US" altLang="zh-TW" sz="2600" dirty="0"/>
              <a:t>to calculate </a:t>
            </a:r>
            <a:r>
              <a:rPr lang="en-US" altLang="zh-TW" sz="2600" dirty="0" smtClean="0"/>
              <a:t>the coverages:</a:t>
            </a:r>
            <a:endParaRPr lang="en-US" altLang="zh-TW" sz="2600" dirty="0">
              <a:cs typeface="Times New Roman" panose="02020603050405020304" pitchFamily="18" charset="0"/>
            </a:endParaRPr>
          </a:p>
          <a:p>
            <a:pPr lvl="1"/>
            <a:r>
              <a:rPr lang="en-US" altLang="zh-TW" sz="2200" dirty="0"/>
              <a:t>Line </a:t>
            </a:r>
            <a:r>
              <a:rPr lang="en-US" altLang="zh-TW" sz="2200" dirty="0" smtClean="0"/>
              <a:t>Coverage</a:t>
            </a:r>
          </a:p>
          <a:p>
            <a:pPr lvl="1"/>
            <a:r>
              <a:rPr lang="en-US" altLang="zh-TW" sz="2200" dirty="0">
                <a:solidFill>
                  <a:schemeClr val="bg1">
                    <a:lumMod val="65000"/>
                  </a:schemeClr>
                </a:solidFill>
              </a:rPr>
              <a:t>Atom Coverage</a:t>
            </a:r>
            <a:endParaRPr lang="zh-TW" altLang="en-US" sz="2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429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Line Coverage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85359" y="1958504"/>
            <a:ext cx="9792511" cy="3777622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solidFill>
                  <a:srgbClr val="0070C0"/>
                </a:solidFill>
              </a:rPr>
              <a:t>How to get code coverage for the black-box testing</a:t>
            </a:r>
            <a:r>
              <a:rPr lang="en-US" altLang="zh-TW" sz="2800" dirty="0" smtClean="0">
                <a:solidFill>
                  <a:srgbClr val="0070C0"/>
                </a:solidFill>
                <a:latin typeface="+mn-ea"/>
              </a:rPr>
              <a:t>?</a:t>
            </a:r>
          </a:p>
          <a:p>
            <a:pPr lvl="1"/>
            <a:r>
              <a:rPr lang="en-US" altLang="zh-TW" sz="2400" dirty="0" smtClean="0">
                <a:latin typeface="+mn-ea"/>
              </a:rPr>
              <a:t>When we </a:t>
            </a:r>
            <a:r>
              <a:rPr lang="en-US" altLang="zh-TW" sz="2400" dirty="0">
                <a:latin typeface="+mn-ea"/>
              </a:rPr>
              <a:t>only have </a:t>
            </a:r>
            <a:r>
              <a:rPr lang="en-US" altLang="zh-TW" sz="2400" dirty="0" err="1" smtClean="0">
                <a:latin typeface="+mn-ea"/>
              </a:rPr>
              <a:t>apk</a:t>
            </a:r>
            <a:r>
              <a:rPr lang="en-US" altLang="zh-TW" sz="2400" dirty="0" smtClean="0">
                <a:latin typeface="+mn-ea"/>
              </a:rPr>
              <a:t> files downloaded from </a:t>
            </a:r>
            <a:r>
              <a:rPr lang="en-US" altLang="zh-TW" sz="2400" dirty="0">
                <a:latin typeface="+mn-ea"/>
              </a:rPr>
              <a:t>the </a:t>
            </a:r>
            <a:r>
              <a:rPr lang="en-US" altLang="zh-TW" sz="2400" dirty="0" smtClean="0">
                <a:latin typeface="+mn-ea"/>
              </a:rPr>
              <a:t>Internet.</a:t>
            </a:r>
          </a:p>
          <a:p>
            <a:pPr lvl="1"/>
            <a:r>
              <a:rPr lang="en-US" altLang="zh-TW" sz="2400" dirty="0" smtClean="0">
                <a:latin typeface="+mn-ea"/>
              </a:rPr>
              <a:t>We have no Java source code.</a:t>
            </a:r>
          </a:p>
          <a:p>
            <a:pPr lvl="1"/>
            <a:endParaRPr lang="zh-TW" altLang="en-US" sz="2400" dirty="0">
              <a:latin typeface="+mn-ea"/>
            </a:endParaRPr>
          </a:p>
        </p:txBody>
      </p:sp>
      <p:pic>
        <p:nvPicPr>
          <p:cNvPr id="1026" name="Picture 2" descr="http://4.bp.blogspot.com/-DV3oSkBGKVw/VWdWwTZ0DSI/AAAAAAAABrs/KizNkOcUhGw/s1600/Google%2BPlay%2B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0200" y="3002655"/>
            <a:ext cx="2960850" cy="296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Line Coverage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1538882"/>
            <a:ext cx="8915400" cy="4784815"/>
          </a:xfrm>
        </p:spPr>
        <p:txBody>
          <a:bodyPr/>
          <a:lstStyle/>
          <a:p>
            <a:r>
              <a:rPr lang="en-US" altLang="zh-TW" sz="2400" dirty="0">
                <a:solidFill>
                  <a:schemeClr val="tx1"/>
                </a:solidFill>
              </a:rPr>
              <a:t>We use a technique </a:t>
            </a:r>
            <a:r>
              <a:rPr lang="en-US" altLang="zh-TW" sz="2400" dirty="0" smtClean="0">
                <a:solidFill>
                  <a:schemeClr val="tx1"/>
                </a:solidFill>
              </a:rPr>
              <a:t>called “</a:t>
            </a:r>
            <a:r>
              <a:rPr lang="en-US" altLang="zh-TW" sz="2400" dirty="0" smtClean="0">
                <a:solidFill>
                  <a:srgbClr val="0070C0"/>
                </a:solidFill>
              </a:rPr>
              <a:t>Instrumentation</a:t>
            </a:r>
            <a:r>
              <a:rPr lang="en-US" altLang="zh-TW" sz="2400" dirty="0" smtClean="0">
                <a:solidFill>
                  <a:schemeClr val="tx1"/>
                </a:solidFill>
              </a:rPr>
              <a:t>”</a:t>
            </a:r>
          </a:p>
          <a:p>
            <a:r>
              <a:rPr lang="en-US" altLang="zh-TW" dirty="0" smtClean="0">
                <a:solidFill>
                  <a:schemeClr val="tx1"/>
                </a:solidFill>
              </a:rPr>
              <a:t>First, Our program runs with </a:t>
            </a:r>
            <a:r>
              <a:rPr lang="en-US" altLang="zh-TW" dirty="0" smtClean="0">
                <a:solidFill>
                  <a:srgbClr val="0070C0"/>
                </a:solidFill>
              </a:rPr>
              <a:t>Soot</a:t>
            </a:r>
            <a:r>
              <a:rPr lang="en-US" altLang="zh-TW" dirty="0" smtClean="0">
                <a:solidFill>
                  <a:schemeClr val="tx1"/>
                </a:solidFill>
              </a:rPr>
              <a:t> </a:t>
            </a:r>
            <a:r>
              <a:rPr lang="en-US" altLang="zh-TW" dirty="0">
                <a:solidFill>
                  <a:schemeClr val="tx1"/>
                </a:solidFill>
              </a:rPr>
              <a:t>which is capable of converting Java bytecode to an intermediate representation called a </a:t>
            </a:r>
            <a:r>
              <a:rPr lang="en-US" altLang="zh-TW" dirty="0" err="1">
                <a:solidFill>
                  <a:schemeClr val="tx1"/>
                </a:solidFill>
              </a:rPr>
              <a:t>Jimple</a:t>
            </a:r>
            <a:r>
              <a:rPr lang="en-US" altLang="zh-TW" dirty="0">
                <a:solidFill>
                  <a:schemeClr val="tx1"/>
                </a:solidFill>
              </a:rPr>
              <a:t> </a:t>
            </a:r>
            <a:r>
              <a:rPr lang="en-US" altLang="zh-TW" dirty="0" smtClean="0">
                <a:solidFill>
                  <a:schemeClr val="tx1"/>
                </a:solidFill>
              </a:rPr>
              <a:t>program.</a:t>
            </a: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endParaRPr lang="en-US" altLang="zh-TW" dirty="0" smtClean="0">
              <a:solidFill>
                <a:schemeClr val="tx1"/>
              </a:solidFill>
            </a:endParaRPr>
          </a:p>
          <a:p>
            <a:r>
              <a:rPr lang="en-US" altLang="zh-TW" dirty="0" smtClean="0"/>
              <a:t>Originally</a:t>
            </a:r>
            <a:r>
              <a:rPr lang="en-US" altLang="zh-TW" dirty="0"/>
              <a:t>, Soot started off as a Java optimization framework. By now, researchers and practitioners from around the world use Soot to analyze, </a:t>
            </a:r>
            <a:r>
              <a:rPr lang="en-US" altLang="zh-TW" dirty="0">
                <a:solidFill>
                  <a:srgbClr val="0070C0"/>
                </a:solidFill>
              </a:rPr>
              <a:t>instrument</a:t>
            </a:r>
            <a:r>
              <a:rPr lang="en-US" altLang="zh-TW" dirty="0"/>
              <a:t>, optimize and visualize Java and Android applications.</a:t>
            </a:r>
            <a:endParaRPr lang="zh-TW" altLang="en-US" dirty="0"/>
          </a:p>
        </p:txBody>
      </p:sp>
      <p:pic>
        <p:nvPicPr>
          <p:cNvPr id="8" name="Picture 2" descr="http://sable.github.io/soot/logo/soot-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1286" y="2773166"/>
            <a:ext cx="3053819" cy="231624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文字方塊 3"/>
          <p:cNvSpPr txBox="1"/>
          <p:nvPr/>
        </p:nvSpPr>
        <p:spPr>
          <a:xfrm>
            <a:off x="5905105" y="4674636"/>
            <a:ext cx="60567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by the Secure Software Engineering Group at </a:t>
            </a:r>
            <a:r>
              <a:rPr lang="en-US" altLang="zh-TW" sz="1200" dirty="0" err="1"/>
              <a:t>Technische</a:t>
            </a:r>
            <a:r>
              <a:rPr lang="en-US" altLang="zh-TW" sz="1200" dirty="0"/>
              <a:t> </a:t>
            </a:r>
            <a:r>
              <a:rPr lang="en-US" altLang="zh-TW" sz="1200" dirty="0" err="1"/>
              <a:t>Universität</a:t>
            </a:r>
            <a:r>
              <a:rPr lang="en-US" altLang="zh-TW" sz="1200" dirty="0"/>
              <a:t> Darmstadt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8089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Line Coverage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27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20" name="圓柱 19"/>
          <p:cNvSpPr/>
          <p:nvPr/>
        </p:nvSpPr>
        <p:spPr>
          <a:xfrm>
            <a:off x="2924481" y="4264382"/>
            <a:ext cx="1002053" cy="117754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Android bytecode</a:t>
            </a:r>
            <a:endParaRPr 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1" name="向右箭號 20"/>
          <p:cNvSpPr/>
          <p:nvPr/>
        </p:nvSpPr>
        <p:spPr>
          <a:xfrm>
            <a:off x="4084863" y="4683982"/>
            <a:ext cx="517664" cy="432169"/>
          </a:xfrm>
          <a:prstGeom prst="stripedRightArrow">
            <a:avLst>
              <a:gd name="adj1" fmla="val 50000"/>
              <a:gd name="adj2" fmla="val 51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2" name="流程圖: 預設程序 21"/>
          <p:cNvSpPr/>
          <p:nvPr/>
        </p:nvSpPr>
        <p:spPr>
          <a:xfrm>
            <a:off x="4760856" y="3847091"/>
            <a:ext cx="4261773" cy="2238630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1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Jimple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code</a:t>
            </a:r>
            <a:endParaRPr 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 </a:t>
            </a:r>
            <a:endParaRPr 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 </a:t>
            </a:r>
            <a:endParaRPr lang="en-US" sz="1200" kern="100" dirty="0" smtClean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ct val="200000"/>
              </a:lnSpc>
              <a:spcAft>
                <a:spcPts val="0"/>
              </a:spcAft>
            </a:pPr>
            <a:endParaRPr 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 </a:t>
            </a:r>
            <a:endParaRPr 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 </a:t>
            </a:r>
            <a:endParaRPr 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375054" y="4371312"/>
            <a:ext cx="1462866" cy="1539648"/>
          </a:xfrm>
          <a:prstGeom prst="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Corresponds to source code</a:t>
            </a:r>
            <a:endParaRPr 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(add our code for line number info.)</a:t>
            </a:r>
            <a:endParaRPr 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004957" y="4373176"/>
            <a:ext cx="1334570" cy="1535920"/>
          </a:xfrm>
          <a:prstGeom prst="rect">
            <a:avLst/>
          </a:prstGeom>
          <a:solidFill>
            <a:srgbClr val="FF000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zh-TW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Corresponds n</a:t>
            </a:r>
            <a:r>
              <a:rPr lang="en-US" sz="1200" kern="100" dirty="0" err="1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ot</a:t>
            </a:r>
            <a:r>
              <a:rPr 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 to source code</a:t>
            </a:r>
            <a:endParaRPr 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(ignore)</a:t>
            </a:r>
            <a:endParaRPr 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2589211" y="1538881"/>
            <a:ext cx="8243629" cy="2233561"/>
          </a:xfrm>
        </p:spPr>
        <p:txBody>
          <a:bodyPr>
            <a:normAutofit lnSpcReduction="10000"/>
          </a:bodyPr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“</a:t>
            </a:r>
            <a:r>
              <a:rPr lang="en-US" altLang="zh-TW" sz="2400" dirty="0" smtClean="0">
                <a:solidFill>
                  <a:srgbClr val="0070C0"/>
                </a:solidFill>
              </a:rPr>
              <a:t>Instrumentation</a:t>
            </a:r>
            <a:r>
              <a:rPr lang="en-US" altLang="zh-TW" sz="24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C</a:t>
            </a:r>
            <a:r>
              <a:rPr lang="en-US" altLang="zh-TW" sz="2400" dirty="0" smtClean="0">
                <a:solidFill>
                  <a:schemeClr val="tx1"/>
                </a:solidFill>
              </a:rPr>
              <a:t>onvert </a:t>
            </a:r>
            <a:r>
              <a:rPr lang="en-US" altLang="zh-TW" sz="2400" dirty="0">
                <a:solidFill>
                  <a:schemeClr val="tx1"/>
                </a:solidFill>
              </a:rPr>
              <a:t>Java bytecode to </a:t>
            </a:r>
            <a:r>
              <a:rPr lang="en-US" altLang="zh-TW" sz="2400" dirty="0" err="1" smtClean="0">
                <a:solidFill>
                  <a:schemeClr val="tx1"/>
                </a:solidFill>
              </a:rPr>
              <a:t>Jimple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lvl="1"/>
            <a:r>
              <a:rPr lang="en-US" altLang="zh-TW" sz="2200" dirty="0">
                <a:solidFill>
                  <a:schemeClr val="tx1"/>
                </a:solidFill>
              </a:rPr>
              <a:t>D</a:t>
            </a:r>
            <a:r>
              <a:rPr lang="en-US" altLang="zh-TW" sz="2200" dirty="0" smtClean="0">
                <a:solidFill>
                  <a:schemeClr val="tx1"/>
                </a:solidFill>
              </a:rPr>
              <a:t>istinguish </a:t>
            </a:r>
            <a:r>
              <a:rPr lang="en-US" altLang="zh-TW" sz="2200" dirty="0">
                <a:solidFill>
                  <a:schemeClr val="tx1"/>
                </a:solidFill>
              </a:rPr>
              <a:t>the source </a:t>
            </a:r>
            <a:r>
              <a:rPr lang="en-US" altLang="zh-TW" sz="2200" dirty="0" smtClean="0">
                <a:solidFill>
                  <a:schemeClr val="tx1"/>
                </a:solidFill>
              </a:rPr>
              <a:t>codes</a:t>
            </a:r>
          </a:p>
          <a:p>
            <a:pPr lvl="1"/>
            <a:r>
              <a:rPr lang="en-US" altLang="zh-TW" sz="2200" dirty="0">
                <a:solidFill>
                  <a:srgbClr val="0070C0"/>
                </a:solidFill>
              </a:rPr>
              <a:t>A</a:t>
            </a:r>
            <a:r>
              <a:rPr lang="en-US" altLang="zh-TW" sz="2200" dirty="0" smtClean="0">
                <a:solidFill>
                  <a:srgbClr val="0070C0"/>
                </a:solidFill>
              </a:rPr>
              <a:t>dd </a:t>
            </a:r>
            <a:r>
              <a:rPr lang="en-US" altLang="zh-TW" sz="2200" dirty="0">
                <a:solidFill>
                  <a:srgbClr val="0070C0"/>
                </a:solidFill>
              </a:rPr>
              <a:t>our codes </a:t>
            </a:r>
            <a:r>
              <a:rPr lang="en-US" altLang="zh-TW" sz="2200" dirty="0">
                <a:solidFill>
                  <a:srgbClr val="0070C0"/>
                </a:solidFill>
              </a:rPr>
              <a:t>behind the </a:t>
            </a:r>
            <a:r>
              <a:rPr lang="en-US" altLang="zh-TW" sz="2200" dirty="0" err="1">
                <a:solidFill>
                  <a:srgbClr val="0070C0"/>
                </a:solidFill>
              </a:rPr>
              <a:t>Jimple</a:t>
            </a:r>
            <a:r>
              <a:rPr lang="en-US" altLang="zh-TW" sz="2200" dirty="0">
                <a:solidFill>
                  <a:srgbClr val="0070C0"/>
                </a:solidFill>
              </a:rPr>
              <a:t> </a:t>
            </a:r>
            <a:r>
              <a:rPr lang="en-US" altLang="zh-TW" sz="2200" dirty="0" smtClean="0">
                <a:solidFill>
                  <a:srgbClr val="0070C0"/>
                </a:solidFill>
              </a:rPr>
              <a:t>code</a:t>
            </a: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Convert back to </a:t>
            </a:r>
            <a:r>
              <a:rPr lang="en-US" altLang="zh-TW" sz="2400" dirty="0" err="1">
                <a:solidFill>
                  <a:schemeClr val="tx1"/>
                </a:solidFill>
              </a:rPr>
              <a:t>Apk</a:t>
            </a:r>
            <a:r>
              <a:rPr lang="en-US" altLang="zh-TW" sz="2400" dirty="0">
                <a:solidFill>
                  <a:schemeClr val="tx1"/>
                </a:solidFill>
              </a:rPr>
              <a:t> file</a:t>
            </a:r>
            <a:endParaRPr lang="en-US" altLang="zh-TW" sz="2400" dirty="0">
              <a:solidFill>
                <a:schemeClr val="tx1"/>
              </a:solidFill>
            </a:endParaRPr>
          </a:p>
          <a:p>
            <a:pPr lvl="1"/>
            <a:endParaRPr lang="en-US" altLang="zh-TW" sz="2200" dirty="0" smtClean="0">
              <a:solidFill>
                <a:schemeClr val="tx1"/>
              </a:solidFill>
            </a:endParaRPr>
          </a:p>
        </p:txBody>
      </p:sp>
      <p:sp>
        <p:nvSpPr>
          <p:cNvPr id="27" name="向右箭號 26"/>
          <p:cNvSpPr/>
          <p:nvPr/>
        </p:nvSpPr>
        <p:spPr>
          <a:xfrm>
            <a:off x="9247171" y="4687012"/>
            <a:ext cx="517664" cy="432169"/>
          </a:xfrm>
          <a:prstGeom prst="stripedRightArrow">
            <a:avLst>
              <a:gd name="adj1" fmla="val 50000"/>
              <a:gd name="adj2" fmla="val 517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28" name="圓柱 27"/>
          <p:cNvSpPr/>
          <p:nvPr/>
        </p:nvSpPr>
        <p:spPr>
          <a:xfrm>
            <a:off x="9935769" y="4263645"/>
            <a:ext cx="1002053" cy="117754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200000"/>
              </a:lnSpc>
              <a:spcAft>
                <a:spcPts val="0"/>
              </a:spcAft>
            </a:pPr>
            <a:r>
              <a:rPr lang="en-US" sz="1200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</a:rPr>
              <a:t>Android bytecode</a:t>
            </a:r>
            <a:endParaRPr lang="zh-TW" sz="1200" kern="100" dirty="0">
              <a:effectLst/>
              <a:latin typeface="Times New Roman" panose="02020603050405020304" pitchFamily="18" charset="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38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Line Coverage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2589211" y="1501557"/>
            <a:ext cx="8243629" cy="2233561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“</a:t>
            </a:r>
            <a:r>
              <a:rPr lang="en-US" altLang="zh-TW" sz="2400" dirty="0" smtClean="0">
                <a:solidFill>
                  <a:srgbClr val="0070C0"/>
                </a:solidFill>
              </a:rPr>
              <a:t>Instrumentation</a:t>
            </a:r>
            <a:r>
              <a:rPr lang="en-US" altLang="zh-TW" sz="24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altLang="zh-TW" sz="2400" dirty="0">
                <a:solidFill>
                  <a:schemeClr val="tx1"/>
                </a:solidFill>
              </a:rPr>
              <a:t>A</a:t>
            </a:r>
            <a:r>
              <a:rPr lang="zh-TW" altLang="zh-TW" sz="2400" dirty="0">
                <a:solidFill>
                  <a:schemeClr val="tx1"/>
                </a:solidFill>
              </a:rPr>
              <a:t>dd </a:t>
            </a:r>
            <a:r>
              <a:rPr lang="zh-TW" altLang="zh-TW" sz="2400" dirty="0">
                <a:solidFill>
                  <a:schemeClr val="tx1"/>
                </a:solidFill>
              </a:rPr>
              <a:t>some code that the effect of its content is to pass </a:t>
            </a:r>
            <a:r>
              <a:rPr lang="zh-TW" altLang="zh-TW" sz="2400" dirty="0">
                <a:solidFill>
                  <a:srgbClr val="0070C0"/>
                </a:solidFill>
              </a:rPr>
              <a:t>line number </a:t>
            </a:r>
            <a:r>
              <a:rPr lang="zh-TW" altLang="zh-TW" sz="2400" dirty="0">
                <a:solidFill>
                  <a:schemeClr val="tx1"/>
                </a:solidFill>
              </a:rPr>
              <a:t>information to Android logcat.</a:t>
            </a:r>
            <a:endParaRPr lang="en-US" altLang="zh-TW" sz="2400" dirty="0">
              <a:solidFill>
                <a:schemeClr val="tx1"/>
              </a:solidFill>
            </a:endParaRPr>
          </a:p>
        </p:txBody>
      </p:sp>
      <p:pic>
        <p:nvPicPr>
          <p:cNvPr id="13" name="圖片 12" descr="C:\Users\Peter\Dropbox\螢幕截圖\螢幕截圖 2016-07-10 14.51.02.pn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35647" r="42756" b="2858"/>
          <a:stretch/>
        </p:blipFill>
        <p:spPr bwMode="auto">
          <a:xfrm>
            <a:off x="3408271" y="2872468"/>
            <a:ext cx="5633092" cy="345123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9106184" y="486340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Instrumentation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892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Line Coverage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29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26" name="內容版面配置區 2"/>
          <p:cNvSpPr>
            <a:spLocks noGrp="1"/>
          </p:cNvSpPr>
          <p:nvPr>
            <p:ph idx="1"/>
          </p:nvPr>
        </p:nvSpPr>
        <p:spPr>
          <a:xfrm>
            <a:off x="2589211" y="1501557"/>
            <a:ext cx="8766144" cy="2233561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“</a:t>
            </a:r>
            <a:r>
              <a:rPr lang="en-US" altLang="zh-TW" sz="2400" dirty="0" smtClean="0">
                <a:solidFill>
                  <a:srgbClr val="0070C0"/>
                </a:solidFill>
              </a:rPr>
              <a:t>Instrumentation</a:t>
            </a:r>
            <a:r>
              <a:rPr lang="en-US" altLang="zh-TW" sz="2400" dirty="0" smtClean="0">
                <a:solidFill>
                  <a:schemeClr val="tx1"/>
                </a:solidFill>
              </a:rPr>
              <a:t>”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After instrumenting, we can dump the information of covered lines from </a:t>
            </a:r>
            <a:r>
              <a:rPr lang="en-US" altLang="zh-TW" sz="2400" dirty="0" smtClean="0">
                <a:solidFill>
                  <a:srgbClr val="0070C0"/>
                </a:solidFill>
              </a:rPr>
              <a:t>Android logcat</a:t>
            </a:r>
            <a:endParaRPr lang="en-US" altLang="zh-TW" sz="2400" dirty="0">
              <a:solidFill>
                <a:srgbClr val="0070C0"/>
              </a:solidFill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877952" y="5898303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Information from Android logcat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687" y="2976278"/>
            <a:ext cx="7545701" cy="292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315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Outline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/>
              <a:t>Introduction</a:t>
            </a: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Proposed framework</a:t>
            </a:r>
          </a:p>
          <a:p>
            <a:r>
              <a:rPr lang="en-US" altLang="zh-TW" sz="2800" dirty="0" err="1" smtClean="0">
                <a:solidFill>
                  <a:schemeClr val="bg1">
                    <a:lumMod val="65000"/>
                  </a:schemeClr>
                </a:solidFill>
              </a:rPr>
              <a:t>TraceRecorder</a:t>
            </a:r>
            <a:endParaRPr lang="en-US" altLang="zh-TW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Coverage Analysis</a:t>
            </a:r>
            <a:endParaRPr lang="en-US" altLang="zh-TW" sz="2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Experiment</a:t>
            </a:r>
            <a:endParaRPr lang="en-US" altLang="zh-TW" sz="2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9516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Coverage </a:t>
            </a:r>
            <a:r>
              <a:rPr lang="en-US" altLang="zh-TW" dirty="0" smtClean="0"/>
              <a:t>Analysis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30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327954" y="2077613"/>
            <a:ext cx="9148699" cy="3931297"/>
          </a:xfrm>
        </p:spPr>
        <p:txBody>
          <a:bodyPr>
            <a:normAutofit/>
          </a:bodyPr>
          <a:lstStyle/>
          <a:p>
            <a:r>
              <a:rPr lang="en-US" altLang="zh-TW" sz="2600" dirty="0" smtClean="0"/>
              <a:t>To </a:t>
            </a:r>
            <a:r>
              <a:rPr lang="zh-TW" altLang="zh-TW" sz="2600" dirty="0" smtClean="0"/>
              <a:t>verify </a:t>
            </a:r>
            <a:r>
              <a:rPr lang="zh-TW" altLang="zh-TW" sz="2600" dirty="0"/>
              <a:t>the efficiency </a:t>
            </a:r>
            <a:r>
              <a:rPr lang="zh-TW" altLang="zh-TW" sz="2600" dirty="0" smtClean="0"/>
              <a:t>improvement</a:t>
            </a:r>
            <a:r>
              <a:rPr lang="en-US" altLang="zh-TW" sz="2600" dirty="0"/>
              <a:t>, </a:t>
            </a:r>
            <a:r>
              <a:rPr lang="en-US" altLang="zh-TW" sz="2600" dirty="0" smtClean="0"/>
              <a:t>we propose two techniques </a:t>
            </a:r>
            <a:r>
              <a:rPr lang="en-US" altLang="zh-TW" sz="2600" dirty="0"/>
              <a:t>to calculate </a:t>
            </a:r>
            <a:r>
              <a:rPr lang="en-US" altLang="zh-TW" sz="2600" dirty="0" smtClean="0"/>
              <a:t>the coverages:</a:t>
            </a:r>
            <a:endParaRPr lang="en-US" altLang="zh-TW" sz="2600" dirty="0">
              <a:cs typeface="Times New Roman" panose="02020603050405020304" pitchFamily="18" charset="0"/>
            </a:endParaRPr>
          </a:p>
          <a:p>
            <a:pPr lvl="1"/>
            <a:r>
              <a:rPr lang="en-US" altLang="zh-TW" sz="2200" dirty="0">
                <a:solidFill>
                  <a:schemeClr val="bg1">
                    <a:lumMod val="65000"/>
                  </a:schemeClr>
                </a:solidFill>
              </a:rPr>
              <a:t>Line </a:t>
            </a: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</a:rPr>
              <a:t>Coverage</a:t>
            </a:r>
          </a:p>
          <a:p>
            <a:pPr lvl="1"/>
            <a:r>
              <a:rPr lang="en-US" altLang="zh-TW" sz="2200" dirty="0">
                <a:solidFill>
                  <a:schemeClr val="tx1"/>
                </a:solidFill>
              </a:rPr>
              <a:t>Atom Coverage</a:t>
            </a:r>
            <a:endParaRPr lang="zh-TW" alt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56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Atom Coverage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076029" y="1557287"/>
            <a:ext cx="9792511" cy="4852843"/>
          </a:xfrm>
        </p:spPr>
        <p:txBody>
          <a:bodyPr>
            <a:normAutofit/>
          </a:bodyPr>
          <a:lstStyle/>
          <a:p>
            <a:r>
              <a:rPr lang="en-US" altLang="zh-TW" sz="2200" dirty="0" smtClean="0"/>
              <a:t>In </a:t>
            </a:r>
            <a:r>
              <a:rPr lang="en-US" altLang="zh-TW" sz="2200" dirty="0"/>
              <a:t>order to analyze the relationship between </a:t>
            </a:r>
            <a:r>
              <a:rPr lang="en-US" altLang="zh-TW" sz="2200" dirty="0" smtClean="0"/>
              <a:t>code coverage and settings</a:t>
            </a:r>
            <a:r>
              <a:rPr lang="en-US" altLang="zh-TW" sz="2200" dirty="0"/>
              <a:t>, </a:t>
            </a:r>
            <a:r>
              <a:rPr lang="en-US" altLang="zh-TW" sz="2200" dirty="0" smtClean="0"/>
              <a:t>we </a:t>
            </a:r>
            <a:r>
              <a:rPr lang="en-US" altLang="zh-TW" sz="2200" dirty="0"/>
              <a:t>propose the following method for </a:t>
            </a:r>
            <a:r>
              <a:rPr lang="en-US" altLang="zh-TW" sz="2200" dirty="0">
                <a:solidFill>
                  <a:srgbClr val="0070C0"/>
                </a:solidFill>
              </a:rPr>
              <a:t>Atom Coverage of Configuration</a:t>
            </a:r>
            <a:r>
              <a:rPr lang="en-US" altLang="zh-TW" sz="2200" dirty="0" smtClean="0"/>
              <a:t>:</a:t>
            </a:r>
          </a:p>
          <a:p>
            <a:pPr marL="857250" lvl="2" indent="0">
              <a:buNone/>
            </a:pPr>
            <a:r>
              <a:rPr lang="en-US" altLang="zh-TW" sz="2000" dirty="0"/>
              <a:t>1. </a:t>
            </a:r>
            <a:r>
              <a:rPr lang="en-US" altLang="zh-TW" sz="2000" dirty="0" smtClean="0"/>
              <a:t>Collect </a:t>
            </a:r>
            <a:r>
              <a:rPr lang="en-US" altLang="zh-TW" sz="2000" dirty="0"/>
              <a:t>all configuration checkboxes c1, …, </a:t>
            </a:r>
            <a:r>
              <a:rPr lang="en-US" altLang="zh-TW" sz="2000" dirty="0" err="1"/>
              <a:t>cn</a:t>
            </a:r>
            <a:endParaRPr lang="zh-TW" altLang="zh-TW" sz="2000" dirty="0"/>
          </a:p>
          <a:p>
            <a:pPr marL="857250" lvl="2" indent="0">
              <a:buNone/>
            </a:pPr>
            <a:r>
              <a:rPr lang="en-US" altLang="zh-TW" sz="2000" dirty="0"/>
              <a:t>2. </a:t>
            </a:r>
            <a:r>
              <a:rPr lang="en-US" altLang="zh-TW" sz="2000" dirty="0" smtClean="0"/>
              <a:t>Given </a:t>
            </a:r>
            <a:r>
              <a:rPr lang="en-US" altLang="zh-TW" sz="2000" dirty="0"/>
              <a:t>a set of traces t1, …, tm </a:t>
            </a:r>
            <a:endParaRPr lang="zh-TW" altLang="zh-TW" sz="2000" dirty="0"/>
          </a:p>
          <a:p>
            <a:pPr marL="857250" lvl="2" indent="0">
              <a:buNone/>
            </a:pPr>
            <a:r>
              <a:rPr lang="en-US" altLang="zh-TW" sz="2000" dirty="0"/>
              <a:t>Configuration atom pair coverage = </a:t>
            </a:r>
            <a:endParaRPr lang="zh-TW" altLang="zh-TW" sz="2000" dirty="0"/>
          </a:p>
          <a:p>
            <a:pPr marL="857250" lvl="2" indent="0">
              <a:buNone/>
            </a:pPr>
            <a:r>
              <a:rPr lang="en-US" altLang="zh-TW" sz="2000" dirty="0" smtClean="0"/>
              <a:t>		</a:t>
            </a:r>
            <a:r>
              <a:rPr lang="en-US" altLang="zh-TW" sz="2000" dirty="0" smtClean="0">
                <a:solidFill>
                  <a:srgbClr val="0070C0"/>
                </a:solidFill>
              </a:rPr>
              <a:t>(</a:t>
            </a:r>
            <a:r>
              <a:rPr lang="en-US" altLang="zh-TW" sz="2000" dirty="0">
                <a:solidFill>
                  <a:srgbClr val="0070C0"/>
                </a:solidFill>
              </a:rPr>
              <a:t>sum (</a:t>
            </a:r>
            <a:r>
              <a:rPr lang="en-US" altLang="zh-TW" sz="2000" dirty="0" err="1">
                <a:solidFill>
                  <a:srgbClr val="0070C0"/>
                </a:solidFill>
              </a:rPr>
              <a:t>TTcjk</a:t>
            </a:r>
            <a:r>
              <a:rPr lang="en-US" altLang="zh-TW" sz="2000" dirty="0">
                <a:solidFill>
                  <a:srgbClr val="0070C0"/>
                </a:solidFill>
              </a:rPr>
              <a:t> + </a:t>
            </a:r>
            <a:r>
              <a:rPr lang="en-US" altLang="zh-TW" sz="2000" dirty="0" err="1">
                <a:solidFill>
                  <a:srgbClr val="0070C0"/>
                </a:solidFill>
              </a:rPr>
              <a:t>TFcjk</a:t>
            </a:r>
            <a:r>
              <a:rPr lang="en-US" altLang="zh-TW" sz="2000" dirty="0">
                <a:solidFill>
                  <a:srgbClr val="0070C0"/>
                </a:solidFill>
              </a:rPr>
              <a:t> + </a:t>
            </a:r>
            <a:r>
              <a:rPr lang="en-US" altLang="zh-TW" sz="2000" dirty="0" err="1">
                <a:solidFill>
                  <a:srgbClr val="0070C0"/>
                </a:solidFill>
              </a:rPr>
              <a:t>FTcjk</a:t>
            </a:r>
            <a:r>
              <a:rPr lang="en-US" altLang="zh-TW" sz="2000" dirty="0">
                <a:solidFill>
                  <a:srgbClr val="0070C0"/>
                </a:solidFill>
              </a:rPr>
              <a:t> + </a:t>
            </a:r>
            <a:r>
              <a:rPr lang="en-US" altLang="zh-TW" sz="2000" dirty="0" err="1">
                <a:solidFill>
                  <a:srgbClr val="0070C0"/>
                </a:solidFill>
              </a:rPr>
              <a:t>FFcjk</a:t>
            </a:r>
            <a:r>
              <a:rPr lang="en-US" altLang="zh-TW" sz="2000" dirty="0">
                <a:solidFill>
                  <a:srgbClr val="0070C0"/>
                </a:solidFill>
              </a:rPr>
              <a:t>))/(2n(n-1))</a:t>
            </a:r>
            <a:endParaRPr lang="zh-TW" altLang="zh-TW" sz="2000" dirty="0">
              <a:solidFill>
                <a:srgbClr val="0070C0"/>
              </a:solidFill>
            </a:endParaRPr>
          </a:p>
          <a:p>
            <a:pPr marL="857250" lvl="2" indent="0">
              <a:buNone/>
            </a:pPr>
            <a:r>
              <a:rPr lang="en-US" altLang="zh-TW" sz="1600" dirty="0" err="1"/>
              <a:t>TTcjk</a:t>
            </a:r>
            <a:r>
              <a:rPr lang="en-US" altLang="zh-TW" sz="1600" dirty="0"/>
              <a:t> is 1 if </a:t>
            </a:r>
            <a:r>
              <a:rPr lang="en-US" altLang="zh-TW" sz="1600" dirty="0" err="1"/>
              <a:t>cj</a:t>
            </a:r>
            <a:r>
              <a:rPr lang="en-US" altLang="zh-TW" sz="1600" dirty="0"/>
              <a:t> is True and </a:t>
            </a:r>
            <a:r>
              <a:rPr lang="en-US" altLang="zh-TW" sz="1600" dirty="0" err="1"/>
              <a:t>ck</a:t>
            </a:r>
            <a:r>
              <a:rPr lang="en-US" altLang="zh-TW" sz="1600" dirty="0"/>
              <a:t> is True once in one of t1, …, tm; 0 otherwise.</a:t>
            </a:r>
            <a:endParaRPr lang="zh-TW" altLang="zh-TW" sz="1600" dirty="0"/>
          </a:p>
          <a:p>
            <a:pPr marL="857250" lvl="2" indent="0">
              <a:buNone/>
            </a:pPr>
            <a:r>
              <a:rPr lang="en-US" altLang="zh-TW" sz="1600" dirty="0" err="1"/>
              <a:t>TFcjk</a:t>
            </a:r>
            <a:r>
              <a:rPr lang="en-US" altLang="zh-TW" sz="1600" dirty="0"/>
              <a:t> is 1 if </a:t>
            </a:r>
            <a:r>
              <a:rPr lang="en-US" altLang="zh-TW" sz="1600" dirty="0" err="1"/>
              <a:t>cj</a:t>
            </a:r>
            <a:r>
              <a:rPr lang="en-US" altLang="zh-TW" sz="1600" dirty="0"/>
              <a:t> is True and </a:t>
            </a:r>
            <a:r>
              <a:rPr lang="en-US" altLang="zh-TW" sz="1600" dirty="0" err="1"/>
              <a:t>ck</a:t>
            </a:r>
            <a:r>
              <a:rPr lang="en-US" altLang="zh-TW" sz="1600" dirty="0"/>
              <a:t> is False once in one of t1, …, tm; 0 otherwise.</a:t>
            </a:r>
            <a:endParaRPr lang="zh-TW" altLang="zh-TW" sz="1600" dirty="0"/>
          </a:p>
          <a:p>
            <a:pPr marL="857250" lvl="2" indent="0">
              <a:buNone/>
            </a:pPr>
            <a:r>
              <a:rPr lang="en-US" altLang="zh-TW" sz="1600" dirty="0" err="1"/>
              <a:t>FTcjk</a:t>
            </a:r>
            <a:r>
              <a:rPr lang="en-US" altLang="zh-TW" sz="1600" dirty="0"/>
              <a:t> is 1 if </a:t>
            </a:r>
            <a:r>
              <a:rPr lang="en-US" altLang="zh-TW" sz="1600" dirty="0" err="1"/>
              <a:t>cj</a:t>
            </a:r>
            <a:r>
              <a:rPr lang="en-US" altLang="zh-TW" sz="1600" dirty="0"/>
              <a:t> is False and </a:t>
            </a:r>
            <a:r>
              <a:rPr lang="en-US" altLang="zh-TW" sz="1600" dirty="0" err="1"/>
              <a:t>ck</a:t>
            </a:r>
            <a:r>
              <a:rPr lang="en-US" altLang="zh-TW" sz="1600" dirty="0"/>
              <a:t> is True once in one of t1, …, tm; 0 otherwise.</a:t>
            </a:r>
            <a:endParaRPr lang="zh-TW" altLang="zh-TW" sz="1600" dirty="0"/>
          </a:p>
          <a:p>
            <a:pPr marL="857250" lvl="2" indent="0">
              <a:buNone/>
            </a:pPr>
            <a:r>
              <a:rPr lang="en-US" altLang="zh-TW" sz="1600" dirty="0" err="1"/>
              <a:t>FFcjk</a:t>
            </a:r>
            <a:r>
              <a:rPr lang="en-US" altLang="zh-TW" sz="1600" dirty="0"/>
              <a:t> is 1 if </a:t>
            </a:r>
            <a:r>
              <a:rPr lang="en-US" altLang="zh-TW" sz="1600" dirty="0" err="1"/>
              <a:t>cj</a:t>
            </a:r>
            <a:r>
              <a:rPr lang="en-US" altLang="zh-TW" sz="1600" dirty="0"/>
              <a:t> is False and </a:t>
            </a:r>
            <a:r>
              <a:rPr lang="en-US" altLang="zh-TW" sz="1600" dirty="0" err="1"/>
              <a:t>ck</a:t>
            </a:r>
            <a:r>
              <a:rPr lang="en-US" altLang="zh-TW" sz="1600" dirty="0"/>
              <a:t> is False once in one of t1, …, tm; 0 otherwise.</a:t>
            </a:r>
            <a:endParaRPr lang="zh-TW" altLang="zh-TW" sz="1600" dirty="0"/>
          </a:p>
          <a:p>
            <a:endParaRPr lang="en-US" altLang="zh-TW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45635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Atom Coverage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5204" y="1414303"/>
            <a:ext cx="2737138" cy="4866024"/>
          </a:xfrm>
        </p:spPr>
      </p:pic>
      <p:sp>
        <p:nvSpPr>
          <p:cNvPr id="8" name="右中括弧 7"/>
          <p:cNvSpPr/>
          <p:nvPr/>
        </p:nvSpPr>
        <p:spPr>
          <a:xfrm>
            <a:off x="5682342" y="2228453"/>
            <a:ext cx="391886" cy="3407237"/>
          </a:xfrm>
          <a:prstGeom prst="rightBracket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6223518" y="2351314"/>
            <a:ext cx="596848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Collect all configuration checkboxes c1, …, </a:t>
            </a:r>
            <a:r>
              <a:rPr lang="en-US" altLang="zh-TW" dirty="0" err="1" smtClean="0"/>
              <a:t>cn</a:t>
            </a:r>
            <a:endParaRPr lang="en-US" altLang="zh-TW" dirty="0" smtClean="0"/>
          </a:p>
          <a:p>
            <a:r>
              <a:rPr lang="en-US" altLang="zh-TW" dirty="0" smtClean="0"/>
              <a:t>	(contain </a:t>
            </a:r>
            <a:r>
              <a:rPr lang="en-US" altLang="zh-TW" dirty="0"/>
              <a:t>child nodes</a:t>
            </a:r>
            <a:r>
              <a:rPr lang="en-US" altLang="zh-TW" dirty="0" smtClean="0"/>
              <a:t>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Total </a:t>
            </a:r>
            <a:r>
              <a:rPr lang="en-US" altLang="zh-TW" dirty="0"/>
              <a:t>= 2n(n-1)</a:t>
            </a:r>
            <a:endParaRPr lang="en-US" altLang="zh-TW" dirty="0" smtClean="0"/>
          </a:p>
          <a:p>
            <a:r>
              <a:rPr lang="en-US" altLang="zh-TW" dirty="0"/>
              <a:t>	</a:t>
            </a:r>
            <a:r>
              <a:rPr lang="en-US" altLang="zh-TW" dirty="0" smtClean="0"/>
              <a:t>(4 </a:t>
            </a:r>
            <a:r>
              <a:rPr lang="en-US" altLang="zh-TW" dirty="0"/>
              <a:t>combinations between every </a:t>
            </a:r>
            <a:r>
              <a:rPr lang="en-US" altLang="zh-TW" dirty="0" smtClean="0"/>
              <a:t>2 checkboxes) </a:t>
            </a:r>
            <a:endParaRPr lang="en-US" altLang="zh-TW" dirty="0"/>
          </a:p>
          <a:p>
            <a:r>
              <a:rPr lang="en-US" altLang="zh-TW" dirty="0"/>
              <a:t>	 </a:t>
            </a:r>
            <a:endParaRPr lang="en-US" altLang="zh-TW" dirty="0" smtClean="0"/>
          </a:p>
          <a:p>
            <a:r>
              <a:rPr lang="en-US" altLang="zh-TW" sz="2000" dirty="0" smtClean="0"/>
              <a:t>Atom </a:t>
            </a:r>
            <a:r>
              <a:rPr lang="en-US" altLang="zh-TW" sz="2000" dirty="0"/>
              <a:t>pair coverage </a:t>
            </a:r>
            <a:r>
              <a:rPr lang="en-US" altLang="zh-TW" sz="2000" dirty="0" smtClean="0"/>
              <a:t>=</a:t>
            </a:r>
          </a:p>
          <a:p>
            <a:r>
              <a:rPr lang="en-US" altLang="zh-TW" sz="2000" dirty="0" smtClean="0"/>
              <a:t>	the </a:t>
            </a:r>
            <a:r>
              <a:rPr lang="en-US" altLang="zh-TW" sz="2000" dirty="0"/>
              <a:t>combinations </a:t>
            </a:r>
            <a:r>
              <a:rPr lang="en-US" altLang="zh-TW" sz="2000" dirty="0" smtClean="0"/>
              <a:t>we reached / Total</a:t>
            </a:r>
            <a:endParaRPr lang="zh-TW" altLang="en-US" sz="2000" dirty="0"/>
          </a:p>
        </p:txBody>
      </p:sp>
      <p:cxnSp>
        <p:nvCxnSpPr>
          <p:cNvPr id="11" name="直線單箭頭接點 10"/>
          <p:cNvCxnSpPr>
            <a:stCxn id="8" idx="2"/>
          </p:cNvCxnSpPr>
          <p:nvPr/>
        </p:nvCxnSpPr>
        <p:spPr>
          <a:xfrm flipV="1">
            <a:off x="6074228" y="2509935"/>
            <a:ext cx="279919" cy="1422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334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Outline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Proposed framework</a:t>
            </a:r>
          </a:p>
          <a:p>
            <a:r>
              <a:rPr lang="en-US" altLang="zh-TW" sz="2800" dirty="0" err="1" smtClean="0">
                <a:solidFill>
                  <a:schemeClr val="bg1">
                    <a:lumMod val="65000"/>
                  </a:schemeClr>
                </a:solidFill>
              </a:rPr>
              <a:t>TraceRecorder</a:t>
            </a:r>
            <a:endParaRPr lang="en-US" altLang="zh-TW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Coverage Analysis</a:t>
            </a:r>
            <a:endParaRPr lang="en-US" altLang="zh-TW" sz="2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Experiment</a:t>
            </a:r>
            <a:endParaRPr lang="en-US" altLang="zh-TW" sz="2800" dirty="0">
              <a:solidFill>
                <a:schemeClr val="tx1"/>
              </a:solidFill>
            </a:endParaRPr>
          </a:p>
          <a:p>
            <a:r>
              <a:rPr lang="en-US" altLang="zh-TW" sz="28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33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996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34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215987" y="2208242"/>
            <a:ext cx="9559246" cy="3931297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In </a:t>
            </a:r>
            <a:r>
              <a:rPr lang="en-US" altLang="zh-TW" sz="2800" dirty="0" smtClean="0"/>
              <a:t>experiment, we </a:t>
            </a:r>
            <a:r>
              <a:rPr lang="en-US" altLang="zh-TW" sz="2800" dirty="0"/>
              <a:t>present </a:t>
            </a:r>
            <a:r>
              <a:rPr lang="en-US" altLang="zh-TW" sz="2800" dirty="0" smtClean="0"/>
              <a:t>two experiments </a:t>
            </a:r>
            <a:r>
              <a:rPr lang="en-US" altLang="zh-TW" sz="2800" dirty="0"/>
              <a:t>to </a:t>
            </a:r>
            <a:r>
              <a:rPr lang="en-US" altLang="zh-TW" sz="2800" dirty="0" smtClean="0"/>
              <a:t>show: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The </a:t>
            </a:r>
            <a:r>
              <a:rPr lang="en-US" altLang="zh-TW" sz="2400" dirty="0">
                <a:solidFill>
                  <a:schemeClr val="tx1"/>
                </a:solidFill>
              </a:rPr>
              <a:t>effect of </a:t>
            </a:r>
            <a:r>
              <a:rPr lang="en-US" altLang="zh-TW" sz="2400" dirty="0" smtClean="0">
                <a:solidFill>
                  <a:schemeClr val="tx1"/>
                </a:solidFill>
              </a:rPr>
              <a:t>instrumentation</a:t>
            </a:r>
          </a:p>
          <a:p>
            <a:pPr lvl="1"/>
            <a:r>
              <a:rPr lang="en-US" altLang="zh-TW" sz="2400" dirty="0" smtClean="0">
                <a:solidFill>
                  <a:schemeClr val="tx1"/>
                </a:solidFill>
              </a:rPr>
              <a:t>The </a:t>
            </a:r>
            <a:r>
              <a:rPr lang="en-US" altLang="zh-TW" sz="2400" dirty="0">
                <a:solidFill>
                  <a:schemeClr val="tx1"/>
                </a:solidFill>
              </a:rPr>
              <a:t>efficiency </a:t>
            </a:r>
            <a:r>
              <a:rPr lang="en-US" altLang="zh-TW" sz="2400" dirty="0" smtClean="0">
                <a:solidFill>
                  <a:schemeClr val="tx1"/>
                </a:solidFill>
              </a:rPr>
              <a:t>improvement of Configuration Testing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7582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Environment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35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043709" y="1343066"/>
            <a:ext cx="9233891" cy="3069910"/>
          </a:xfrm>
        </p:spPr>
        <p:txBody>
          <a:bodyPr>
            <a:normAutofit/>
          </a:bodyPr>
          <a:lstStyle/>
          <a:p>
            <a:r>
              <a:rPr lang="en-US" altLang="zh-TW" sz="2000" dirty="0" smtClean="0">
                <a:solidFill>
                  <a:schemeClr val="tx1"/>
                </a:solidFill>
              </a:rPr>
              <a:t>Laptop: </a:t>
            </a:r>
            <a:r>
              <a:rPr lang="en-US" altLang="zh-TW" sz="2000" dirty="0">
                <a:solidFill>
                  <a:schemeClr val="tx1"/>
                </a:solidFill>
              </a:rPr>
              <a:t>CJS </a:t>
            </a:r>
            <a:r>
              <a:rPr lang="en-US" altLang="zh-TW" sz="2000" dirty="0" smtClean="0">
                <a:solidFill>
                  <a:schemeClr val="tx1"/>
                </a:solidFill>
              </a:rPr>
              <a:t>JS-153CR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Operating System</a:t>
            </a:r>
            <a:r>
              <a:rPr lang="en-US" altLang="zh-TW" sz="2000" dirty="0">
                <a:solidFill>
                  <a:schemeClr val="tx1"/>
                </a:solidFill>
              </a:rPr>
              <a:t>: Windows 7 Home Premium </a:t>
            </a:r>
            <a:r>
              <a:rPr lang="en-US" altLang="zh-TW" sz="2000" dirty="0" smtClean="0">
                <a:solidFill>
                  <a:schemeClr val="tx1"/>
                </a:solidFill>
              </a:rPr>
              <a:t>(64bits)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CPU</a:t>
            </a:r>
            <a:r>
              <a:rPr lang="en-US" altLang="zh-TW" sz="2000" dirty="0">
                <a:solidFill>
                  <a:schemeClr val="tx1"/>
                </a:solidFill>
              </a:rPr>
              <a:t>: i5 3210M </a:t>
            </a:r>
            <a:r>
              <a:rPr lang="en-US" altLang="zh-TW" sz="2000" dirty="0" smtClean="0">
                <a:solidFill>
                  <a:schemeClr val="tx1"/>
                </a:solidFill>
              </a:rPr>
              <a:t>dual-core 2.5GHz </a:t>
            </a:r>
            <a:r>
              <a:rPr lang="en-US" altLang="zh-TW" sz="2000" dirty="0">
                <a:solidFill>
                  <a:schemeClr val="tx1"/>
                </a:solidFill>
              </a:rPr>
              <a:t>(Turbo to 3.1GHz</a:t>
            </a:r>
            <a:r>
              <a:rPr lang="en-US" altLang="zh-TW" sz="2000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TW" sz="2000" dirty="0">
                <a:solidFill>
                  <a:schemeClr val="tx1"/>
                </a:solidFill>
              </a:rPr>
              <a:t>RAM: 8GB </a:t>
            </a:r>
            <a:r>
              <a:rPr lang="en-US" altLang="zh-TW" sz="2000" dirty="0" smtClean="0">
                <a:solidFill>
                  <a:schemeClr val="tx1"/>
                </a:solidFill>
              </a:rPr>
              <a:t>DDR3-1333</a:t>
            </a:r>
          </a:p>
          <a:p>
            <a:r>
              <a:rPr lang="en-US" altLang="zh-TW" sz="2000" dirty="0">
                <a:solidFill>
                  <a:schemeClr val="tx1"/>
                </a:solidFill>
              </a:rPr>
              <a:t>Storage: 128GB Plextor </a:t>
            </a:r>
            <a:r>
              <a:rPr lang="en-US" altLang="zh-TW" sz="2000" dirty="0" smtClean="0">
                <a:solidFill>
                  <a:schemeClr val="tx1"/>
                </a:solidFill>
              </a:rPr>
              <a:t>M5 SSD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Graphics card: </a:t>
            </a:r>
            <a:r>
              <a:rPr lang="en-US" altLang="zh-TW" sz="2000" dirty="0" err="1" smtClean="0">
                <a:solidFill>
                  <a:schemeClr val="tx1"/>
                </a:solidFill>
              </a:rPr>
              <a:t>nVIDIA</a:t>
            </a:r>
            <a:r>
              <a:rPr lang="en-US" altLang="zh-TW" sz="2000" dirty="0" smtClean="0">
                <a:solidFill>
                  <a:schemeClr val="tx1"/>
                </a:solidFill>
              </a:rPr>
              <a:t> GT650M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8" name="內容版面配置區 6"/>
          <p:cNvSpPr txBox="1">
            <a:spLocks/>
          </p:cNvSpPr>
          <p:nvPr/>
        </p:nvSpPr>
        <p:spPr>
          <a:xfrm>
            <a:off x="5592265" y="3949979"/>
            <a:ext cx="9233891" cy="30699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>
                <a:solidFill>
                  <a:schemeClr val="tx1"/>
                </a:solidFill>
              </a:rPr>
              <a:t>Mobile phone</a:t>
            </a:r>
            <a:r>
              <a:rPr lang="en-US" altLang="zh-TW" sz="2000" dirty="0">
                <a:solidFill>
                  <a:schemeClr val="tx1"/>
                </a:solidFill>
              </a:rPr>
              <a:t>: </a:t>
            </a:r>
            <a:r>
              <a:rPr lang="en-US" altLang="zh-TW" sz="2000" dirty="0" smtClean="0">
                <a:solidFill>
                  <a:schemeClr val="tx1"/>
                </a:solidFill>
              </a:rPr>
              <a:t>Samsung </a:t>
            </a:r>
            <a:r>
              <a:rPr lang="en-US" altLang="zh-TW" sz="2000" dirty="0">
                <a:solidFill>
                  <a:schemeClr val="tx1"/>
                </a:solidFill>
              </a:rPr>
              <a:t>S3 (model GT-i9300) 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Android </a:t>
            </a:r>
            <a:r>
              <a:rPr lang="en-US" altLang="zh-TW" sz="2000" dirty="0">
                <a:solidFill>
                  <a:schemeClr val="tx1"/>
                </a:solidFill>
              </a:rPr>
              <a:t>Version: 4.3.1</a:t>
            </a:r>
            <a:endParaRPr lang="en-US" altLang="zh-TW" sz="2000" dirty="0" smtClean="0">
              <a:solidFill>
                <a:schemeClr val="tx1"/>
              </a:solidFill>
            </a:endParaRP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CPU</a:t>
            </a:r>
            <a:r>
              <a:rPr lang="en-US" altLang="zh-TW" sz="2000" dirty="0">
                <a:solidFill>
                  <a:schemeClr val="tx1"/>
                </a:solidFill>
              </a:rPr>
              <a:t>: 1.4 GHz </a:t>
            </a:r>
            <a:r>
              <a:rPr lang="en-US" altLang="zh-TW" sz="2000" dirty="0" smtClean="0">
                <a:solidFill>
                  <a:schemeClr val="tx1"/>
                </a:solidFill>
              </a:rPr>
              <a:t>quad-core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RAM: </a:t>
            </a:r>
            <a:r>
              <a:rPr lang="nn-NO" altLang="zh-TW" sz="2000" dirty="0">
                <a:solidFill>
                  <a:schemeClr val="tx1"/>
                </a:solidFill>
              </a:rPr>
              <a:t>1 GB </a:t>
            </a:r>
            <a:r>
              <a:rPr lang="nn-NO" altLang="zh-TW" sz="2000" dirty="0" smtClean="0">
                <a:solidFill>
                  <a:schemeClr val="tx1"/>
                </a:solidFill>
              </a:rPr>
              <a:t>, 16 GB ROM</a:t>
            </a:r>
          </a:p>
          <a:p>
            <a:r>
              <a:rPr lang="en-US" altLang="zh-TW" sz="2000" dirty="0" smtClean="0">
                <a:solidFill>
                  <a:schemeClr val="tx1"/>
                </a:solidFill>
              </a:rPr>
              <a:t>Resolution: 720 x 1280 pixels</a:t>
            </a:r>
            <a:endParaRPr lang="zh-TW" altLang="en-US" sz="2000" dirty="0">
              <a:solidFill>
                <a:schemeClr val="tx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2043709" y="3977315"/>
            <a:ext cx="329012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en-US" altLang="zh-TW" sz="2000" dirty="0">
                <a:solidFill>
                  <a:srgbClr val="0070C0"/>
                </a:solidFill>
                <a:latin typeface="+mn-lt"/>
              </a:rPr>
              <a:t>We need to </a:t>
            </a:r>
            <a:r>
              <a:rPr lang="en-US" altLang="zh-TW" sz="2000" dirty="0" smtClean="0">
                <a:solidFill>
                  <a:srgbClr val="0070C0"/>
                </a:solidFill>
                <a:latin typeface="+mn-lt"/>
              </a:rPr>
              <a:t>install:</a:t>
            </a:r>
            <a:endParaRPr lang="en-US" altLang="zh-TW" sz="2000" dirty="0">
              <a:solidFill>
                <a:srgbClr val="0070C0"/>
              </a:solidFill>
              <a:latin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TW" sz="2000" dirty="0" smtClean="0">
                <a:solidFill>
                  <a:srgbClr val="0070C0"/>
                </a:solidFill>
                <a:latin typeface="+mn-lt"/>
              </a:rPr>
              <a:t>Python3</a:t>
            </a:r>
            <a:endParaRPr lang="en-US" altLang="zh-TW" sz="2000" dirty="0">
              <a:solidFill>
                <a:srgbClr val="0070C0"/>
              </a:solidFill>
              <a:latin typeface="+mn-lt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TW" sz="2000" dirty="0">
                <a:solidFill>
                  <a:srgbClr val="0070C0"/>
                </a:solidFill>
                <a:latin typeface="+mn-lt"/>
              </a:rPr>
              <a:t>Android SDK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en-US" altLang="zh-TW" sz="2000" dirty="0">
                <a:solidFill>
                  <a:srgbClr val="0070C0"/>
                </a:solidFill>
                <a:latin typeface="+mn-lt"/>
              </a:rPr>
              <a:t>JDK</a:t>
            </a:r>
            <a:endParaRPr lang="zh-TW" altLang="en-US" sz="2000" dirty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2"/>
          <a:srcRect l="49477" r="8969"/>
          <a:stretch/>
        </p:blipFill>
        <p:spPr>
          <a:xfrm>
            <a:off x="9228116" y="997521"/>
            <a:ext cx="2049484" cy="246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51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36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215987" y="2208242"/>
            <a:ext cx="9035109" cy="3931297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In the </a:t>
            </a:r>
            <a:r>
              <a:rPr lang="en-US" altLang="zh-TW" sz="2800" dirty="0"/>
              <a:t>first </a:t>
            </a:r>
            <a:r>
              <a:rPr lang="en-US" altLang="zh-TW" sz="2800" dirty="0" smtClean="0"/>
              <a:t>experiment, we </a:t>
            </a:r>
            <a:r>
              <a:rPr lang="en-US" altLang="zh-TW" sz="2800" dirty="0"/>
              <a:t>download </a:t>
            </a:r>
            <a:r>
              <a:rPr lang="en-US" altLang="zh-TW" sz="2800" dirty="0" smtClean="0"/>
              <a:t>and test </a:t>
            </a:r>
            <a:r>
              <a:rPr lang="en-US" altLang="zh-TW" sz="2800" dirty="0">
                <a:solidFill>
                  <a:srgbClr val="0070C0"/>
                </a:solidFill>
              </a:rPr>
              <a:t>one hundred the most famous applications</a:t>
            </a:r>
            <a:r>
              <a:rPr lang="en-US" altLang="zh-TW" sz="2800" dirty="0"/>
              <a:t> (including 35 games) on the Google play </a:t>
            </a:r>
            <a:r>
              <a:rPr lang="en-US" altLang="zh-TW" sz="2800" dirty="0" smtClean="0"/>
              <a:t>store.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62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37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graphicFrame>
        <p:nvGraphicFramePr>
          <p:cNvPr id="8" name="內容版面配置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14373687"/>
              </p:ext>
            </p:extLst>
          </p:nvPr>
        </p:nvGraphicFramePr>
        <p:xfrm>
          <a:off x="1113181" y="1234873"/>
          <a:ext cx="10906540" cy="5128580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2181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81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813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13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8130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LINE Bubble 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CM </a:t>
                      </a:r>
                      <a:r>
                        <a:rPr lang="en-US" sz="1200" u="none" strike="noStrike" dirty="0" smtClean="0">
                          <a:effectLst/>
                        </a:rPr>
                        <a:t>Launcher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Arcade fishing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KKBOX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World of Tanks Blitz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LINE Puzzle TanTan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WeChat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神偷奶爸 </a:t>
                      </a:r>
                      <a:r>
                        <a:rPr lang="en-US" altLang="zh-TW" sz="1200" u="none" strike="noStrike" dirty="0">
                          <a:effectLst/>
                        </a:rPr>
                        <a:t>: </a:t>
                      </a:r>
                      <a:r>
                        <a:rPr lang="zh-TW" altLang="en-US" sz="1200" u="none" strike="noStrike" dirty="0">
                          <a:effectLst/>
                        </a:rPr>
                        <a:t>奔跑小小兵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Yahoo Mail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字體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管家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689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一國兩國三國誌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B612 - Selfie from the heart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How old do I look?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神魔之塔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Doodle Jump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LINE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 smtClean="0">
                          <a:effectLst/>
                        </a:rPr>
                        <a:t>Power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靠霸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三國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成語大挑戰 </a:t>
                      </a:r>
                      <a:r>
                        <a:rPr lang="en-US" altLang="zh-TW" sz="1200" u="none" strike="noStrike">
                          <a:effectLst/>
                        </a:rPr>
                        <a:t>(</a:t>
                      </a:r>
                      <a:r>
                        <a:rPr lang="zh-TW" altLang="en-US" sz="1200" u="none" strike="noStrike">
                          <a:effectLst/>
                        </a:rPr>
                        <a:t>繁體版</a:t>
                      </a:r>
                      <a:r>
                        <a:rPr lang="en-US" altLang="zh-TW" sz="1200" u="none" strike="noStrike">
                          <a:effectLst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BeeTalk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Dubsmash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aillis (</a:t>
                      </a:r>
                      <a:r>
                        <a:rPr lang="zh-TW" altLang="en-US" sz="1200" u="none" strike="noStrike">
                          <a:effectLst/>
                        </a:rPr>
                        <a:t>原</a:t>
                      </a:r>
                      <a:r>
                        <a:rPr lang="en-US" sz="1200" u="none" strike="noStrike">
                          <a:effectLst/>
                        </a:rPr>
                        <a:t>LINE camera)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玩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美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91mai x </a:t>
                      </a:r>
                      <a:r>
                        <a:rPr lang="zh-TW" altLang="en-US" sz="1200" u="none" strike="noStrike">
                          <a:effectLst/>
                        </a:rPr>
                        <a:t>全家館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列王的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紛爭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067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Clean </a:t>
                      </a:r>
                      <a:r>
                        <a:rPr lang="en-US" sz="1200" u="none" strike="noStrike" dirty="0" smtClean="0">
                          <a:effectLst/>
                        </a:rPr>
                        <a:t>Master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Peppa</a:t>
                      </a:r>
                      <a:r>
                        <a:rPr lang="zh-TW" altLang="en-US" sz="1200" u="none" strike="noStrike">
                          <a:effectLst/>
                        </a:rPr>
                        <a:t>在超市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Camera360「</a:t>
                      </a:r>
                      <a:r>
                        <a:rPr lang="zh-TW" altLang="en-US" sz="1200" u="none" strike="noStrike">
                          <a:effectLst/>
                        </a:rPr>
                        <a:t>相機</a:t>
                      </a:r>
                      <a:r>
                        <a:rPr lang="en-US" altLang="zh-TW" sz="1200" u="none" strike="noStrike">
                          <a:effectLst/>
                        </a:rPr>
                        <a:t>360</a:t>
                      </a:r>
                      <a:r>
                        <a:rPr lang="zh-TW" altLang="en-US" sz="1200" u="none" strike="noStrike">
                          <a:effectLst/>
                        </a:rPr>
                        <a:t>」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Skype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Yummy Gummy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Candy Crush Saga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PPS</a:t>
                      </a:r>
                      <a:r>
                        <a:rPr lang="zh-TW" altLang="en-US" sz="1200" u="none" strike="noStrike">
                          <a:effectLst/>
                        </a:rPr>
                        <a:t>影音</a:t>
                      </a:r>
                      <a:r>
                        <a:rPr lang="en-US" sz="1200" u="none" strike="noStrike">
                          <a:effectLst/>
                        </a:rPr>
                        <a:t>HD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 smtClean="0">
                          <a:effectLst/>
                        </a:rPr>
                        <a:t>歡唱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迷宮之王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天天动听播放器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APUS </a:t>
                      </a:r>
                      <a:r>
                        <a:rPr lang="zh-TW" altLang="en-US" sz="1200" u="none" strike="noStrike" dirty="0">
                          <a:effectLst/>
                        </a:rPr>
                        <a:t>桌面 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Peel Smart Remote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CN" altLang="en-US" sz="1200" u="none" strike="noStrike">
                          <a:effectLst/>
                        </a:rPr>
                        <a:t>手机铃声下载</a:t>
                      </a:r>
                      <a:endParaRPr lang="zh-CN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Implosion </a:t>
                      </a:r>
                      <a:r>
                        <a:rPr lang="zh-TW" altLang="en-US" sz="1200" u="none" strike="noStrike">
                          <a:effectLst/>
                        </a:rPr>
                        <a:t>聚爆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CM </a:t>
                      </a:r>
                      <a:r>
                        <a:rPr lang="en-US" sz="1200" u="none" strike="noStrike" dirty="0" smtClean="0">
                          <a:effectLst/>
                        </a:rPr>
                        <a:t>Security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Terra Battle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追追漫画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萬萬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沒想到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魔方賽跑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LINE PLAY 打造完美小屋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Google </a:t>
                      </a:r>
                      <a:r>
                        <a:rPr lang="zh-TW" altLang="en-US" sz="1200" u="none" strike="noStrike" dirty="0">
                          <a:effectLst/>
                        </a:rPr>
                        <a:t>翻譯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我就是要換主題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特效變聲器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Plants vs. Zombies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Instagram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富豪娛樂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城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Subway Surfers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Audiko </a:t>
                      </a:r>
                      <a:r>
                        <a:rPr lang="zh-TW" altLang="en-US" sz="1200" u="none" strike="noStrike">
                          <a:effectLst/>
                        </a:rPr>
                        <a:t>鈴聲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嬰兒遊戲</a:t>
                      </a:r>
                      <a:r>
                        <a:rPr lang="en-US" sz="1200" u="none" strike="noStrike">
                          <a:effectLst/>
                        </a:rPr>
                        <a:t>Peppa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29689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1010!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DUAL!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113</a:t>
                      </a:r>
                      <a:r>
                        <a:rPr lang="zh-TW" altLang="en-US" sz="1200" u="none" strike="noStrike">
                          <a:effectLst/>
                        </a:rPr>
                        <a:t>助手 </a:t>
                      </a:r>
                      <a:r>
                        <a:rPr lang="en-US" altLang="zh-TW" sz="1200" u="none" strike="noStrike">
                          <a:effectLst/>
                        </a:rPr>
                        <a:t>- </a:t>
                      </a:r>
                      <a:r>
                        <a:rPr lang="zh-TW" altLang="en-US" sz="1200" u="none" strike="noStrike">
                          <a:effectLst/>
                        </a:rPr>
                        <a:t>免費點數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綜合所得稅結算申報稅額試算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文件管理器 </a:t>
                      </a:r>
                      <a:r>
                        <a:rPr lang="en-US" altLang="zh-TW" sz="1200" u="none" strike="noStrike">
                          <a:effectLst/>
                        </a:rPr>
                        <a:t>(</a:t>
                      </a:r>
                      <a:r>
                        <a:rPr lang="en-US" sz="1200" u="none" strike="noStrike">
                          <a:effectLst/>
                        </a:rPr>
                        <a:t>File Manager)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1+1</a:t>
                      </a:r>
                      <a:r>
                        <a:rPr lang="zh-TW" altLang="en-US" sz="1200" u="none" strike="noStrike">
                          <a:effectLst/>
                        </a:rPr>
                        <a:t>猜猜猜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QR Droid Private™ (</a:t>
                      </a:r>
                      <a:r>
                        <a:rPr lang="zh-TW" altLang="en-US" sz="1200" u="none" strike="noStrike">
                          <a:effectLst/>
                        </a:rPr>
                        <a:t>繁體</a:t>
                      </a:r>
                      <a:r>
                        <a:rPr lang="en-US" altLang="zh-TW" sz="1200" u="none" strike="noStrike">
                          <a:effectLst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酷我音乐</a:t>
                      </a:r>
                      <a:r>
                        <a:rPr lang="en-US" sz="1200" u="none" strike="noStrike">
                          <a:effectLst/>
                        </a:rPr>
                        <a:t>HD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別踩白塊兒（正版）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WhatsApp Messenger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Magic </a:t>
                      </a:r>
                      <a:r>
                        <a:rPr lang="en-US" sz="1200" u="none" strike="noStrike" dirty="0" smtClean="0">
                          <a:effectLst/>
                        </a:rPr>
                        <a:t>Touch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虫族獵人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藍色光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濾波器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 dirty="0">
                          <a:effectLst/>
                        </a:rPr>
                        <a:t>CM Browser 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卡車司機</a:t>
                      </a:r>
                      <a:r>
                        <a:rPr lang="en-US" altLang="zh-TW" sz="1200" u="none" strike="noStrike">
                          <a:effectLst/>
                        </a:rPr>
                        <a:t>3</a:t>
                      </a:r>
                      <a:r>
                        <a:rPr lang="en-US" sz="1200" u="none" strike="noStrike">
                          <a:effectLst/>
                        </a:rPr>
                        <a:t>D：Offroads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4067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美顏相機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How old do you look like ?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網路第四台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人臉年齡測試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 dirty="0">
                          <a:effectLst/>
                        </a:rPr>
                        <a:t>Paktor (</a:t>
                      </a:r>
                      <a:r>
                        <a:rPr lang="zh-TW" altLang="en-US" sz="1200" u="none" strike="noStrike" dirty="0">
                          <a:effectLst/>
                        </a:rPr>
                        <a:t>拍拖</a:t>
                      </a:r>
                      <a:r>
                        <a:rPr lang="en-US" altLang="zh-TW" sz="1200" u="none" strike="noStrike" dirty="0" smtClean="0">
                          <a:effectLst/>
                        </a:rPr>
                        <a:t>)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4067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加速達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人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BEAT MP3 2.0 - </a:t>
                      </a:r>
                      <a:r>
                        <a:rPr lang="zh-TW" altLang="en-US" sz="1200" u="none" strike="noStrike">
                          <a:effectLst/>
                        </a:rPr>
                        <a:t>节奏游戏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美图秀秀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LINE </a:t>
                      </a:r>
                      <a:r>
                        <a:rPr lang="zh-TW" altLang="en-US" sz="1200" u="none" strike="noStrike">
                          <a:effectLst/>
                        </a:rPr>
                        <a:t>跑跑薑餅人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愛字體</a:t>
                      </a:r>
                      <a:r>
                        <a:rPr lang="en-US" altLang="zh-TW" sz="1200" u="none" strike="noStrike">
                          <a:effectLst/>
                        </a:rPr>
                        <a:t>(</a:t>
                      </a:r>
                      <a:r>
                        <a:rPr lang="zh-TW" altLang="en-US" sz="1200" u="none" strike="noStrike">
                          <a:effectLst/>
                        </a:rPr>
                        <a:t>全能字體專家</a:t>
                      </a:r>
                      <a:r>
                        <a:rPr lang="en-US" altLang="zh-TW" sz="1200" u="none" strike="noStrike">
                          <a:effectLst/>
                        </a:rPr>
                        <a:t>)</a:t>
                      </a:r>
                      <a:endParaRPr lang="en-US" altLang="zh-TW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7664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金山電池醫生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半價美食、住宿券</a:t>
                      </a:r>
                      <a:r>
                        <a:rPr lang="en-US" altLang="zh-TW" sz="1200" u="none" strike="noStrike">
                          <a:effectLst/>
                        </a:rPr>
                        <a:t>‧GOMAJI</a:t>
                      </a:r>
                      <a:r>
                        <a:rPr lang="zh-TW" altLang="en-US" sz="1200" u="none" strike="noStrike">
                          <a:effectLst/>
                        </a:rPr>
                        <a:t>團購網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Hola</a:t>
                      </a:r>
                      <a:r>
                        <a:rPr lang="zh-TW" altLang="en-US" sz="1200" u="none" strike="noStrike">
                          <a:effectLst/>
                        </a:rPr>
                        <a:t>桌面</a:t>
                      </a:r>
                      <a:r>
                        <a:rPr lang="en-US" altLang="zh-TW" sz="1200" u="none" strike="noStrike">
                          <a:effectLst/>
                        </a:rPr>
                        <a:t>——</a:t>
                      </a:r>
                      <a:r>
                        <a:rPr lang="zh-TW" altLang="en-US" sz="1200" u="none" strike="noStrike">
                          <a:effectLst/>
                        </a:rPr>
                        <a:t>小而強大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Yahoo</a:t>
                      </a:r>
                      <a:r>
                        <a:rPr lang="zh-TW" altLang="en-US" sz="1200" u="none" strike="noStrike">
                          <a:effectLst/>
                        </a:rPr>
                        <a:t>新聞</a:t>
                      </a:r>
                      <a:r>
                        <a:rPr lang="en-US" altLang="zh-TW" sz="1200" u="none" strike="noStrike">
                          <a:effectLst/>
                        </a:rPr>
                        <a:t>- </a:t>
                      </a:r>
                      <a:r>
                        <a:rPr lang="zh-TW" altLang="en-US" sz="1200" u="none" strike="noStrike">
                          <a:effectLst/>
                        </a:rPr>
                        <a:t>即時多元、全台參與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 dirty="0">
                          <a:effectLst/>
                        </a:rPr>
                        <a:t>Yahoo</a:t>
                      </a:r>
                      <a:r>
                        <a:rPr lang="zh-TW" altLang="en-US" sz="1200" u="none" strike="noStrike" dirty="0" smtClean="0">
                          <a:effectLst/>
                        </a:rPr>
                        <a:t>購物中心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37664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单手划划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TW" sz="1200" u="none" strike="noStrike">
                          <a:effectLst/>
                        </a:rPr>
                        <a:t>Whoscall </a:t>
                      </a:r>
                      <a:r>
                        <a:rPr lang="zh-TW" altLang="en-US" sz="1200" u="none" strike="noStrike">
                          <a:effectLst/>
                        </a:rPr>
                        <a:t>來電辨識 </a:t>
                      </a:r>
                      <a:r>
                        <a:rPr lang="en-US" altLang="zh-TW" sz="1200" u="none" strike="noStrike">
                          <a:effectLst/>
                        </a:rPr>
                        <a:t>&amp; </a:t>
                      </a:r>
                      <a:r>
                        <a:rPr lang="zh-TW" altLang="en-US" sz="1200" u="none" strike="noStrike">
                          <a:effectLst/>
                        </a:rPr>
                        <a:t>簡訊過濾</a:t>
                      </a:r>
                      <a:r>
                        <a:rPr lang="en-US" altLang="zh-TW" sz="1200" u="none" strike="noStrike">
                          <a:effectLst/>
                        </a:rPr>
                        <a:t>, </a:t>
                      </a:r>
                      <a:r>
                        <a:rPr lang="zh-TW" altLang="en-US" sz="1200" u="none" strike="noStrike">
                          <a:effectLst/>
                        </a:rPr>
                        <a:t>反詐騙</a:t>
                      </a:r>
                      <a:r>
                        <a:rPr lang="en-US" altLang="zh-TW" sz="1200" u="none" strike="noStrike">
                          <a:effectLst/>
                        </a:rPr>
                        <a:t>, </a:t>
                      </a:r>
                      <a:r>
                        <a:rPr lang="zh-TW" altLang="en-US" sz="1200" u="none" strike="noStrike">
                          <a:effectLst/>
                        </a:rPr>
                        <a:t>象卡來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风行视频</a:t>
                      </a:r>
                      <a:r>
                        <a:rPr lang="en-US" sz="1200" u="none" strike="noStrike">
                          <a:effectLst/>
                        </a:rPr>
                        <a:t>HD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 smtClean="0">
                          <a:effectLst/>
                        </a:rPr>
                        <a:t>小影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中華電信客服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376646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藍色光濾波器 </a:t>
                      </a:r>
                      <a:r>
                        <a:rPr lang="en-US" altLang="zh-TW" sz="1200" u="none" strike="noStrike">
                          <a:effectLst/>
                        </a:rPr>
                        <a:t>- </a:t>
                      </a:r>
                      <a:r>
                        <a:rPr lang="zh-TW" altLang="en-US" sz="1200" u="none" strike="noStrike">
                          <a:effectLst/>
                        </a:rPr>
                        <a:t>夜間模式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D5</a:t>
                      </a:r>
                      <a:r>
                        <a:rPr lang="zh-TW" altLang="en-US" sz="1200" u="none" strike="noStrike">
                          <a:effectLst/>
                        </a:rPr>
                        <a:t>影视台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Zigbang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>
                          <a:effectLst/>
                        </a:rPr>
                        <a:t>Carousell </a:t>
                      </a:r>
                      <a:r>
                        <a:rPr lang="zh-TW" altLang="en-US" sz="1200" u="none" strike="noStrike">
                          <a:effectLst/>
                        </a:rPr>
                        <a:t>旋轉拍賣 </a:t>
                      </a:r>
                      <a:r>
                        <a:rPr lang="en-US" altLang="zh-TW" sz="1200" u="none" strike="noStrike">
                          <a:effectLst/>
                        </a:rPr>
                        <a:t>- </a:t>
                      </a:r>
                      <a:r>
                        <a:rPr lang="zh-TW" altLang="en-US" sz="1200" u="none" strike="noStrike">
                          <a:effectLst/>
                        </a:rPr>
                        <a:t>你拍我買！</a:t>
                      </a:r>
                      <a:endParaRPr lang="zh-TW" alt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>
                          <a:effectLst/>
                        </a:rPr>
                        <a:t>觸寶輸入法國際版 </a:t>
                      </a:r>
                      <a:r>
                        <a:rPr lang="en-US" sz="1200" u="none" strike="noStrike">
                          <a:effectLst/>
                        </a:rPr>
                        <a:t>TouchPal Keyboard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103"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戰爭世界</a:t>
                      </a:r>
                      <a:r>
                        <a:rPr lang="en-US" altLang="zh-TW" sz="1200" u="none" strike="noStrike" dirty="0">
                          <a:effectLst/>
                        </a:rPr>
                        <a:t>(</a:t>
                      </a:r>
                      <a:r>
                        <a:rPr lang="zh-TW" altLang="en-US" sz="1200" u="none" strike="noStrike" dirty="0">
                          <a:effectLst/>
                        </a:rPr>
                        <a:t>震撼開戰</a:t>
                      </a:r>
                      <a:r>
                        <a:rPr lang="en-US" altLang="zh-TW" sz="1200" u="none" strike="noStrike" dirty="0">
                          <a:effectLst/>
                        </a:rPr>
                        <a:t>)</a:t>
                      </a:r>
                      <a:endParaRPr lang="en-US" altLang="zh-TW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LINE DECO 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Photo Grid -</a:t>
                      </a:r>
                      <a:r>
                        <a:rPr lang="zh-TW" altLang="en-US" sz="1200" u="none" strike="noStrike" dirty="0">
                          <a:effectLst/>
                        </a:rPr>
                        <a:t>相片組合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u="none" strike="noStrike" dirty="0">
                          <a:effectLst/>
                        </a:rPr>
                        <a:t>QR Code Reader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zh-TW" altLang="en-US" sz="1200" u="none" strike="noStrike" dirty="0">
                          <a:effectLst/>
                        </a:rPr>
                        <a:t>超亮手電筒</a:t>
                      </a:r>
                      <a:endParaRPr lang="zh-TW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063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38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graphicFrame>
        <p:nvGraphicFramePr>
          <p:cNvPr id="8" name="圖表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8524887"/>
              </p:ext>
            </p:extLst>
          </p:nvPr>
        </p:nvGraphicFramePr>
        <p:xfrm>
          <a:off x="3905773" y="463825"/>
          <a:ext cx="8152058" cy="5859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文字方塊 3"/>
          <p:cNvSpPr txBox="1"/>
          <p:nvPr/>
        </p:nvSpPr>
        <p:spPr>
          <a:xfrm>
            <a:off x="1470857" y="4511148"/>
            <a:ext cx="40094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The </a:t>
            </a:r>
            <a:r>
              <a:rPr lang="en-US" altLang="zh-TW" dirty="0"/>
              <a:t>results of </a:t>
            </a:r>
            <a:r>
              <a:rPr lang="en-US" altLang="zh-TW" dirty="0" smtClean="0"/>
              <a:t>Instrumentation</a:t>
            </a:r>
          </a:p>
          <a:p>
            <a:r>
              <a:rPr lang="en-US" altLang="zh-TW" dirty="0" smtClean="0">
                <a:effectLst/>
              </a:rPr>
              <a:t>(</a:t>
            </a:r>
            <a:r>
              <a:rPr lang="en-US" altLang="zh-TW" dirty="0" smtClean="0">
                <a:solidFill>
                  <a:srgbClr val="0070C0"/>
                </a:solidFill>
                <a:effectLst/>
              </a:rPr>
              <a:t>t</a:t>
            </a:r>
            <a:r>
              <a:rPr lang="en-US" altLang="zh-TW" dirty="0" smtClean="0">
                <a:solidFill>
                  <a:srgbClr val="0070C0"/>
                </a:solidFill>
              </a:rPr>
              <a:t>he </a:t>
            </a:r>
            <a:r>
              <a:rPr lang="en-US" altLang="zh-TW" dirty="0">
                <a:solidFill>
                  <a:srgbClr val="0070C0"/>
                </a:solidFill>
              </a:rPr>
              <a:t>remaining 73</a:t>
            </a:r>
            <a:r>
              <a:rPr lang="en-US" altLang="zh-TW" dirty="0" smtClean="0">
                <a:solidFill>
                  <a:srgbClr val="0070C0"/>
                </a:solidFill>
                <a:effectLst/>
              </a:rPr>
              <a:t> apps after Soot</a:t>
            </a:r>
            <a:r>
              <a:rPr lang="en-US" altLang="zh-TW" dirty="0" smtClean="0">
                <a:effectLst/>
              </a:rPr>
              <a:t>)</a:t>
            </a:r>
            <a:endParaRPr lang="en-US" altLang="zh-TW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26500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13026" y="2225538"/>
            <a:ext cx="9271484" cy="3777622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Instrumentation fails </a:t>
            </a:r>
            <a:r>
              <a:rPr lang="en-US" altLang="zh-TW" sz="2400" dirty="0">
                <a:solidFill>
                  <a:schemeClr val="tx1"/>
                </a:solidFill>
              </a:rPr>
              <a:t>on many APKs from Google Play. </a:t>
            </a:r>
          </a:p>
          <a:p>
            <a:r>
              <a:rPr lang="en-US" altLang="zh-TW" sz="2400" dirty="0">
                <a:solidFill>
                  <a:schemeClr val="tx1"/>
                </a:solidFill>
              </a:rPr>
              <a:t>The reason is that some APKs implemented protection code to defend against alteration to their bytecode. </a:t>
            </a:r>
            <a:endParaRPr lang="en-US" altLang="zh-TW" sz="2400" dirty="0" smtClean="0">
              <a:solidFill>
                <a:schemeClr val="tx1"/>
              </a:solidFill>
            </a:endParaRPr>
          </a:p>
          <a:p>
            <a:r>
              <a:rPr lang="en-US" altLang="zh-TW" sz="2400" dirty="0" smtClean="0">
                <a:solidFill>
                  <a:schemeClr val="tx1"/>
                </a:solidFill>
              </a:rPr>
              <a:t>This </a:t>
            </a:r>
            <a:r>
              <a:rPr lang="en-US" altLang="zh-TW" sz="2400" dirty="0">
                <a:solidFill>
                  <a:schemeClr val="tx1"/>
                </a:solidFill>
              </a:rPr>
              <a:t>is reasonable especially when an application may need to connect to the application’s server for accounting purpose</a:t>
            </a:r>
            <a:r>
              <a:rPr lang="en-US" altLang="zh-TW" sz="2400" dirty="0" smtClean="0">
                <a:solidFill>
                  <a:schemeClr val="tx1"/>
                </a:solidFill>
              </a:rPr>
              <a:t>.</a:t>
            </a: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39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11933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3820400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589212" y="1457194"/>
            <a:ext cx="8915400" cy="3777622"/>
          </a:xfrm>
        </p:spPr>
        <p:txBody>
          <a:bodyPr/>
          <a:lstStyle/>
          <a:p>
            <a:r>
              <a:rPr lang="en-US" altLang="zh-TW" dirty="0"/>
              <a:t>In </a:t>
            </a:r>
            <a:r>
              <a:rPr lang="en-US" altLang="zh-TW" dirty="0" smtClean="0"/>
              <a:t>2015Q2, </a:t>
            </a:r>
            <a:r>
              <a:rPr lang="en-US" altLang="zh-TW" dirty="0"/>
              <a:t>the market share of the Android smart phones is 82.8%, and the market share of IOS is </a:t>
            </a:r>
            <a:r>
              <a:rPr lang="en-US" altLang="zh-TW" dirty="0" smtClean="0"/>
              <a:t>13.9%.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212" y="2152046"/>
            <a:ext cx="8915400" cy="4046392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332152" y="6119607"/>
            <a:ext cx="7243979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TW" sz="1400" dirty="0">
                <a:latin typeface="+mn-lt"/>
              </a:rPr>
              <a:t>Source: http://www.idc.com/prodserv/smartphone-os-market-share.jsp</a:t>
            </a:r>
            <a:endParaRPr lang="zh-TW" alt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1357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40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589212" y="1363638"/>
            <a:ext cx="9035109" cy="3931297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Failure Cause - Protect</a:t>
            </a:r>
            <a:endParaRPr lang="en-US" altLang="zh-TW" sz="2800" dirty="0">
              <a:effectLst/>
            </a:endParaRPr>
          </a:p>
        </p:txBody>
      </p:sp>
      <p:pic>
        <p:nvPicPr>
          <p:cNvPr id="8" name="Picture 2" descr="C:\abca\防寫機制\step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9530" y="647002"/>
            <a:ext cx="3024338" cy="5376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:\abca\防寫機制\step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382" y="2039513"/>
            <a:ext cx="2255366" cy="400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C:\abca\防寫機制\step3 (2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250" y="2040268"/>
            <a:ext cx="2254941" cy="4008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40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41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589212" y="1363639"/>
            <a:ext cx="8012527" cy="662178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Failure Cause – Crush &amp; Long loading</a:t>
            </a:r>
            <a:endParaRPr lang="en-US" altLang="zh-TW" sz="2800" dirty="0">
              <a:effectLst/>
            </a:endParaRPr>
          </a:p>
        </p:txBody>
      </p:sp>
      <p:pic>
        <p:nvPicPr>
          <p:cNvPr id="11" name="Picture 2" descr="C:\abca\CANDY\info\step3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484" y="2011212"/>
            <a:ext cx="2417558" cy="4297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969" y="2025816"/>
            <a:ext cx="2409343" cy="428327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5" t="3674" r="9841" b="1360"/>
          <a:stretch/>
        </p:blipFill>
        <p:spPr>
          <a:xfrm>
            <a:off x="8886239" y="2011212"/>
            <a:ext cx="2470230" cy="4354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83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42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2345636" y="5757386"/>
            <a:ext cx="240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6 </a:t>
            </a:r>
            <a:r>
              <a:rPr lang="en-US" altLang="zh-TW" dirty="0"/>
              <a:t>successful </a:t>
            </a:r>
            <a:r>
              <a:rPr lang="en-US" altLang="zh-TW" dirty="0" smtClean="0"/>
              <a:t>apps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2"/>
          <a:srcRect l="2007" t="21734" r="20663" b="24338"/>
          <a:stretch/>
        </p:blipFill>
        <p:spPr>
          <a:xfrm>
            <a:off x="1199311" y="1567912"/>
            <a:ext cx="10701141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92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43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7563331"/>
              </p:ext>
            </p:extLst>
          </p:nvPr>
        </p:nvGraphicFramePr>
        <p:xfrm>
          <a:off x="1311579" y="1370933"/>
          <a:ext cx="10429103" cy="50286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文字方塊 11"/>
          <p:cNvSpPr txBox="1"/>
          <p:nvPr/>
        </p:nvSpPr>
        <p:spPr>
          <a:xfrm>
            <a:off x="4222730" y="5845353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 smtClean="0"/>
              <a:t>All 24 successful apps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5088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2215987" y="1228514"/>
            <a:ext cx="9035109" cy="3931297"/>
          </a:xfrm>
        </p:spPr>
        <p:txBody>
          <a:bodyPr>
            <a:normAutofit/>
          </a:bodyPr>
          <a:lstStyle/>
          <a:p>
            <a:r>
              <a:rPr lang="en-US" altLang="zh-TW" sz="2800" dirty="0" smtClean="0"/>
              <a:t>In the second experiment, we choose five apps to test under our framework</a:t>
            </a:r>
          </a:p>
          <a:p>
            <a:pPr marL="0" indent="0">
              <a:buNone/>
            </a:pPr>
            <a:r>
              <a:rPr lang="en-US" altLang="zh-TW" sz="2600" dirty="0" smtClean="0"/>
              <a:t>(Monkey Testing, </a:t>
            </a:r>
            <a:r>
              <a:rPr lang="en-US" altLang="zh-TW" sz="2600" dirty="0" err="1" smtClean="0"/>
              <a:t>TraceRecorder</a:t>
            </a:r>
            <a:r>
              <a:rPr lang="en-US" altLang="zh-TW" sz="2600" dirty="0" smtClean="0"/>
              <a:t>, Configuration Testing)</a:t>
            </a:r>
          </a:p>
          <a:p>
            <a:pPr marL="0" indent="0">
              <a:buNone/>
            </a:pPr>
            <a:endParaRPr lang="zh-TW" altLang="en-US" sz="2200" dirty="0">
              <a:solidFill>
                <a:schemeClr val="tx1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553961"/>
              </p:ext>
            </p:extLst>
          </p:nvPr>
        </p:nvGraphicFramePr>
        <p:xfrm>
          <a:off x="2591841" y="2804137"/>
          <a:ext cx="8371630" cy="35779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914">
                  <a:extLst>
                    <a:ext uri="{9D8B030D-6E8A-4147-A177-3AD203B41FA5}">
                      <a16:colId xmlns:a16="http://schemas.microsoft.com/office/drawing/2014/main" val="1827565550"/>
                    </a:ext>
                  </a:extLst>
                </a:gridCol>
                <a:gridCol w="2267339">
                  <a:extLst>
                    <a:ext uri="{9D8B030D-6E8A-4147-A177-3AD203B41FA5}">
                      <a16:colId xmlns:a16="http://schemas.microsoft.com/office/drawing/2014/main" val="795281495"/>
                    </a:ext>
                  </a:extLst>
                </a:gridCol>
                <a:gridCol w="1110343">
                  <a:extLst>
                    <a:ext uri="{9D8B030D-6E8A-4147-A177-3AD203B41FA5}">
                      <a16:colId xmlns:a16="http://schemas.microsoft.com/office/drawing/2014/main" val="124275561"/>
                    </a:ext>
                  </a:extLst>
                </a:gridCol>
                <a:gridCol w="1950097">
                  <a:extLst>
                    <a:ext uri="{9D8B030D-6E8A-4147-A177-3AD203B41FA5}">
                      <a16:colId xmlns:a16="http://schemas.microsoft.com/office/drawing/2014/main" val="420151595"/>
                    </a:ext>
                  </a:extLst>
                </a:gridCol>
                <a:gridCol w="1352937">
                  <a:extLst>
                    <a:ext uri="{9D8B030D-6E8A-4147-A177-3AD203B41FA5}">
                      <a16:colId xmlns:a16="http://schemas.microsoft.com/office/drawing/2014/main" val="2999043072"/>
                    </a:ext>
                  </a:extLst>
                </a:gridCol>
              </a:tblGrid>
              <a:tr h="50883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App 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# of Installations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Rating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# of</a:t>
                      </a:r>
                      <a:r>
                        <a:rPr lang="en-US" altLang="zh-TW" baseline="0" dirty="0" smtClean="0"/>
                        <a:t> Ratings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Size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3069050"/>
                  </a:ext>
                </a:extLst>
              </a:tr>
              <a:tr h="50883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err="1" smtClean="0"/>
                        <a:t>Tomdroid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10,000 - 50,000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761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1.0M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6455832"/>
                  </a:ext>
                </a:extLst>
              </a:tr>
              <a:tr h="50883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File</a:t>
                      </a:r>
                      <a:r>
                        <a:rPr lang="en-US" altLang="zh-TW" baseline="0" dirty="0" smtClean="0"/>
                        <a:t> Manager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50,000,000 - 100,000,000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4.4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829,166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2.7M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138533"/>
                  </a:ext>
                </a:extLst>
              </a:tr>
              <a:tr h="508835">
                <a:tc>
                  <a:txBody>
                    <a:bodyPr/>
                    <a:lstStyle/>
                    <a:p>
                      <a:r>
                        <a:rPr lang="zh-TW" altLang="en-US" b="1" dirty="0" smtClean="0"/>
                        <a:t>字體管家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10,000,000 - 50,000,000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4.2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558,068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6.5M 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7800754"/>
                  </a:ext>
                </a:extLst>
              </a:tr>
              <a:tr h="50883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/>
                        <a:t>CM Security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100,000,000 - 500,000,000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4.7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18,910,135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8.3M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98205"/>
                  </a:ext>
                </a:extLst>
              </a:tr>
              <a:tr h="508835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 smtClean="0"/>
                        <a:t>中華電信客服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1,000,000 - 5,000,000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3.8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11,301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6.9M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971393"/>
                  </a:ext>
                </a:extLst>
              </a:tr>
            </a:tbl>
          </a:graphicData>
        </a:graphic>
      </p:graphicFrame>
      <p:pic>
        <p:nvPicPr>
          <p:cNvPr id="22530" name="Picture 2" descr="https://lh4.ggpht.com/EYDIG_5BblXgFv4RFKEdV36rtcGNHe6gYCFvdgELlmvWveRVlGnUfobsX78cbQeLbag=w30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979" y="3077296"/>
            <a:ext cx="734012" cy="734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2" name="Picture 4" descr="Cover art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9870" y="3726897"/>
            <a:ext cx="779767" cy="77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4" name="Picture 6" descr="Cover ar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822" y="4522907"/>
            <a:ext cx="558636" cy="55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6" name="Picture 8" descr="Cover ar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0822" y="5170033"/>
            <a:ext cx="540167" cy="54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538" name="Picture 10" descr="Cover ar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209" y="5718363"/>
            <a:ext cx="673087" cy="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/>
          <p:cNvSpPr txBox="1"/>
          <p:nvPr/>
        </p:nvSpPr>
        <p:spPr>
          <a:xfrm>
            <a:off x="8760524" y="6350809"/>
            <a:ext cx="229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Update: 2016/7/13</a:t>
            </a:r>
          </a:p>
        </p:txBody>
      </p:sp>
    </p:spTree>
    <p:extLst>
      <p:ext uri="{BB962C8B-B14F-4D97-AF65-F5344CB8AC3E}">
        <p14:creationId xmlns:p14="http://schemas.microsoft.com/office/powerpoint/2010/main" val="297631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45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26" y="463476"/>
            <a:ext cx="1816637" cy="3229577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27" y="463476"/>
            <a:ext cx="1818038" cy="323206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8729" y="460273"/>
            <a:ext cx="1816637" cy="3229577"/>
          </a:xfrm>
          <a:prstGeom prst="rect">
            <a:avLst/>
          </a:prstGeom>
        </p:spPr>
      </p:pic>
      <p:graphicFrame>
        <p:nvGraphicFramePr>
          <p:cNvPr id="14" name="圖表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64278761"/>
              </p:ext>
            </p:extLst>
          </p:nvPr>
        </p:nvGraphicFramePr>
        <p:xfrm>
          <a:off x="1959429" y="3751529"/>
          <a:ext cx="9861269" cy="25746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2721601" y="1531566"/>
            <a:ext cx="2662161" cy="2158284"/>
          </a:xfrm>
        </p:spPr>
        <p:txBody>
          <a:bodyPr>
            <a:normAutofit/>
          </a:bodyPr>
          <a:lstStyle/>
          <a:p>
            <a:r>
              <a:rPr lang="en-US" altLang="zh-TW" dirty="0" err="1" smtClean="0">
                <a:solidFill>
                  <a:srgbClr val="0070C0"/>
                </a:solidFill>
              </a:rPr>
              <a:t>Tomdroid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en-US" altLang="zh-TW" dirty="0" smtClean="0"/>
              <a:t>Simple</a:t>
            </a:r>
            <a:endParaRPr lang="en-US" altLang="zh-TW" dirty="0" smtClean="0"/>
          </a:p>
          <a:p>
            <a:r>
              <a:rPr lang="en-US" altLang="zh-TW" dirty="0"/>
              <a:t>Few </a:t>
            </a:r>
            <a:r>
              <a:rPr lang="en-US" altLang="zh-TW" dirty="0" smtClean="0"/>
              <a:t>app settings</a:t>
            </a:r>
          </a:p>
          <a:p>
            <a:r>
              <a:rPr lang="en-US" altLang="zh-TW" dirty="0" smtClean="0"/>
              <a:t>Walking to </a:t>
            </a:r>
            <a:r>
              <a:rPr lang="en-US" altLang="zh-TW" dirty="0"/>
              <a:t>setting screen deliberately is not necessary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1830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46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1968762" y="1531566"/>
            <a:ext cx="3564297" cy="2368630"/>
          </a:xfrm>
        </p:spPr>
        <p:txBody>
          <a:bodyPr>
            <a:normAutofit fontScale="92500"/>
          </a:bodyPr>
          <a:lstStyle/>
          <a:p>
            <a:r>
              <a:rPr lang="zh-TW" altLang="en-US" sz="1900" dirty="0">
                <a:solidFill>
                  <a:srgbClr val="0070C0"/>
                </a:solidFill>
              </a:rPr>
              <a:t>字體管家</a:t>
            </a:r>
          </a:p>
          <a:p>
            <a:r>
              <a:rPr lang="en-US" altLang="zh-TW" sz="1900" dirty="0"/>
              <a:t>Complicated</a:t>
            </a:r>
            <a:endParaRPr lang="zh-TW" altLang="en-US" sz="1900" dirty="0"/>
          </a:p>
          <a:p>
            <a:r>
              <a:rPr lang="en-US" altLang="zh-TW" sz="1900" dirty="0"/>
              <a:t>Many app settings</a:t>
            </a:r>
          </a:p>
          <a:p>
            <a:r>
              <a:rPr lang="en-US" altLang="zh-TW" sz="1900" dirty="0"/>
              <a:t>For coverage, monkey </a:t>
            </a:r>
            <a:r>
              <a:rPr lang="en-US" altLang="zh-TW" sz="1900" dirty="0"/>
              <a:t>500 steps equal to </a:t>
            </a:r>
            <a:r>
              <a:rPr lang="en-US" altLang="zh-TW" sz="1900" dirty="0"/>
              <a:t>CT 312 steps </a:t>
            </a:r>
          </a:p>
          <a:p>
            <a:pPr marL="0" indent="0">
              <a:buNone/>
            </a:pPr>
            <a:r>
              <a:rPr lang="en-US" altLang="zh-TW" sz="1900" dirty="0" smtClean="0"/>
              <a:t>(</a:t>
            </a:r>
            <a:r>
              <a:rPr lang="en-US" altLang="zh-TW" sz="1900" dirty="0"/>
              <a:t>60</a:t>
            </a:r>
            <a:r>
              <a:rPr lang="en-US" altLang="zh-TW" sz="1900" dirty="0"/>
              <a:t>% efficiency </a:t>
            </a:r>
            <a:r>
              <a:rPr lang="en-US" altLang="zh-TW" sz="1900" dirty="0"/>
              <a:t>improvement)</a:t>
            </a:r>
            <a:endParaRPr lang="zh-TW" altLang="en-US" sz="1900" dirty="0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464" y="516260"/>
            <a:ext cx="1826766" cy="324758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40" y="516259"/>
            <a:ext cx="1826767" cy="324758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156" y="516259"/>
            <a:ext cx="1826767" cy="3247585"/>
          </a:xfrm>
          <a:prstGeom prst="rect">
            <a:avLst/>
          </a:prstGeom>
        </p:spPr>
      </p:pic>
      <p:graphicFrame>
        <p:nvGraphicFramePr>
          <p:cNvPr id="17" name="圖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33036040"/>
              </p:ext>
            </p:extLst>
          </p:nvPr>
        </p:nvGraphicFramePr>
        <p:xfrm>
          <a:off x="1912776" y="3795713"/>
          <a:ext cx="9857354" cy="25279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48877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47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2721601" y="1531566"/>
            <a:ext cx="2662161" cy="2158284"/>
          </a:xfrm>
        </p:spPr>
        <p:txBody>
          <a:bodyPr>
            <a:norm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中華電信客服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en-US" altLang="zh-TW" dirty="0"/>
              <a:t>Complicated </a:t>
            </a:r>
            <a:endParaRPr lang="en-US" altLang="zh-TW" dirty="0" smtClean="0"/>
          </a:p>
          <a:p>
            <a:r>
              <a:rPr lang="en-US" altLang="zh-TW" dirty="0" smtClean="0"/>
              <a:t>Few app settings</a:t>
            </a:r>
          </a:p>
          <a:p>
            <a:r>
              <a:rPr lang="en-US" altLang="zh-TW" dirty="0" smtClean="0"/>
              <a:t>Settings </a:t>
            </a:r>
            <a:r>
              <a:rPr lang="en-US" altLang="zh-TW" dirty="0"/>
              <a:t>do not affect the results</a:t>
            </a:r>
          </a:p>
          <a:p>
            <a:endParaRPr lang="en-US" altLang="zh-TW" dirty="0" smtClean="0"/>
          </a:p>
        </p:txBody>
      </p:sp>
      <p:pic>
        <p:nvPicPr>
          <p:cNvPr id="11" name="Picture 2" descr="  中華電信客服 - 螢幕擷取畫面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782" y="534922"/>
            <a:ext cx="1734658" cy="308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  中華電信客服 - 螢幕擷取畫面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2832" y="609569"/>
            <a:ext cx="1818934" cy="2866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  中華電信客服 - 螢幕擷取畫面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730" y="609569"/>
            <a:ext cx="1815776" cy="286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圖表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2053776"/>
              </p:ext>
            </p:extLst>
          </p:nvPr>
        </p:nvGraphicFramePr>
        <p:xfrm>
          <a:off x="1800808" y="3780916"/>
          <a:ext cx="10245012" cy="26865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7391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48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2560723" y="1611283"/>
            <a:ext cx="2979403" cy="2158284"/>
          </a:xfrm>
        </p:spPr>
        <p:txBody>
          <a:bodyPr>
            <a:normAutofit/>
          </a:bodyPr>
          <a:lstStyle/>
          <a:p>
            <a:r>
              <a:rPr lang="en-US" altLang="zh-TW" dirty="0">
                <a:solidFill>
                  <a:srgbClr val="0070C0"/>
                </a:solidFill>
              </a:rPr>
              <a:t>File Manager</a:t>
            </a:r>
            <a:endParaRPr lang="zh-TW" altLang="en-US" dirty="0">
              <a:solidFill>
                <a:srgbClr val="0070C0"/>
              </a:solidFill>
            </a:endParaRPr>
          </a:p>
          <a:p>
            <a:r>
              <a:rPr lang="en-US" altLang="zh-TW" dirty="0" smtClean="0"/>
              <a:t>Very complicated </a:t>
            </a:r>
          </a:p>
          <a:p>
            <a:r>
              <a:rPr lang="en-US" altLang="zh-TW" dirty="0"/>
              <a:t>Many app settings</a:t>
            </a:r>
          </a:p>
          <a:p>
            <a:r>
              <a:rPr lang="en-US" altLang="zh-TW" dirty="0" smtClean="0"/>
              <a:t>After step:160</a:t>
            </a:r>
            <a:r>
              <a:rPr lang="en-US" altLang="zh-TW" dirty="0"/>
              <a:t>, CT is still </a:t>
            </a:r>
            <a:r>
              <a:rPr lang="en-US" altLang="zh-TW" dirty="0" smtClean="0"/>
              <a:t>growing as AC line</a:t>
            </a:r>
            <a:endParaRPr lang="zh-TW" altLang="en-US" dirty="0"/>
          </a:p>
        </p:txBody>
      </p:sp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4958223"/>
              </p:ext>
            </p:extLst>
          </p:nvPr>
        </p:nvGraphicFramePr>
        <p:xfrm>
          <a:off x="1727621" y="3769567"/>
          <a:ext cx="10318199" cy="27366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Picture 2" descr="  檔案管理員 (檔案傳輸) - 螢幕擷取畫面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0126" y="460273"/>
            <a:ext cx="1937746" cy="32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  檔案管理員 (檔案傳輸) - 螢幕擷取畫面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3727" y="460273"/>
            <a:ext cx="1937746" cy="32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  檔案管理員 (檔案傳輸) - 螢幕擷取畫面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328" y="460273"/>
            <a:ext cx="1937746" cy="3229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963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Experiment</a:t>
            </a: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49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15" name="內容版面配置區 2"/>
          <p:cNvSpPr>
            <a:spLocks noGrp="1"/>
          </p:cNvSpPr>
          <p:nvPr>
            <p:ph idx="1"/>
          </p:nvPr>
        </p:nvSpPr>
        <p:spPr>
          <a:xfrm>
            <a:off x="2715209" y="1531566"/>
            <a:ext cx="2844896" cy="2158284"/>
          </a:xfrm>
        </p:spPr>
        <p:txBody>
          <a:bodyPr>
            <a:normAutofit fontScale="92500"/>
          </a:bodyPr>
          <a:lstStyle/>
          <a:p>
            <a:r>
              <a:rPr lang="en-US" altLang="zh-TW" b="1" dirty="0" smtClean="0">
                <a:solidFill>
                  <a:srgbClr val="0070C0"/>
                </a:solidFill>
              </a:rPr>
              <a:t>CM Security</a:t>
            </a:r>
            <a:endParaRPr lang="en-US" altLang="zh-TW" dirty="0" smtClean="0">
              <a:solidFill>
                <a:srgbClr val="0070C0"/>
              </a:solidFill>
            </a:endParaRPr>
          </a:p>
          <a:p>
            <a:r>
              <a:rPr lang="en-US" altLang="zh-TW" dirty="0"/>
              <a:t>Complicated </a:t>
            </a:r>
            <a:endParaRPr lang="en-US" altLang="zh-TW" dirty="0" smtClean="0"/>
          </a:p>
          <a:p>
            <a:r>
              <a:rPr lang="en-US" altLang="zh-TW" dirty="0"/>
              <a:t>Many app settings</a:t>
            </a:r>
          </a:p>
          <a:p>
            <a:r>
              <a:rPr lang="en-US" altLang="zh-TW" dirty="0"/>
              <a:t>CT </a:t>
            </a:r>
            <a:r>
              <a:rPr lang="en-US" altLang="zh-TW" dirty="0" smtClean="0"/>
              <a:t>has better </a:t>
            </a:r>
            <a:r>
              <a:rPr lang="en-US" altLang="zh-TW" dirty="0"/>
              <a:t>efficiency </a:t>
            </a:r>
            <a:r>
              <a:rPr lang="en-US" altLang="zh-TW" dirty="0" smtClean="0"/>
              <a:t>(and </a:t>
            </a:r>
            <a:r>
              <a:rPr lang="en-US" altLang="zh-TW" dirty="0"/>
              <a:t>more </a:t>
            </a:r>
            <a:r>
              <a:rPr lang="en-US" altLang="zh-TW" dirty="0" smtClean="0"/>
              <a:t>similar to </a:t>
            </a:r>
            <a:r>
              <a:rPr lang="en-US" altLang="zh-TW" dirty="0"/>
              <a:t>AC </a:t>
            </a:r>
            <a:r>
              <a:rPr lang="en-US" altLang="zh-TW" dirty="0" smtClean="0"/>
              <a:t>line)</a:t>
            </a:r>
            <a:endParaRPr lang="zh-TW" altLang="en-US" dirty="0"/>
          </a:p>
        </p:txBody>
      </p:sp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77721834"/>
              </p:ext>
            </p:extLst>
          </p:nvPr>
        </p:nvGraphicFramePr>
        <p:xfrm>
          <a:off x="1933575" y="3850484"/>
          <a:ext cx="10258425" cy="26557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2" name="圖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0105" y="473862"/>
            <a:ext cx="1796658" cy="3194059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727" y="473861"/>
            <a:ext cx="1818038" cy="3232067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85" y="460273"/>
            <a:ext cx="1825681" cy="3245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96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3820400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Background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76894" y="1399271"/>
            <a:ext cx="8915400" cy="3777622"/>
          </a:xfrm>
        </p:spPr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Android </a:t>
            </a:r>
            <a:r>
              <a:rPr lang="en-US" altLang="zh-TW" dirty="0">
                <a:solidFill>
                  <a:schemeClr val="tx1"/>
                </a:solidFill>
              </a:rPr>
              <a:t>global smartphone market share </a:t>
            </a:r>
            <a:r>
              <a:rPr lang="en-US" altLang="zh-TW" dirty="0" smtClean="0">
                <a:solidFill>
                  <a:schemeClr val="tx1"/>
                </a:solidFill>
              </a:rPr>
              <a:t>is 84.1% in 2016Q1</a:t>
            </a:r>
          </a:p>
          <a:p>
            <a:r>
              <a:rPr lang="en-US" altLang="zh-TW" dirty="0">
                <a:solidFill>
                  <a:schemeClr val="tx1"/>
                </a:solidFill>
              </a:rPr>
              <a:t>Recently, the booming of Android app market in the cloud has prompted many small teams and individuals to adventure in this market.</a:t>
            </a:r>
            <a:endParaRPr lang="zh-TW" altLang="en-US" dirty="0">
              <a:solidFill>
                <a:schemeClr val="tx1"/>
              </a:solidFill>
            </a:endParaRPr>
          </a:p>
          <a:p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415" y="2488429"/>
            <a:ext cx="6096725" cy="3566045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741347" y="6044451"/>
            <a:ext cx="6692834" cy="3079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TW" sz="1400" dirty="0">
                <a:latin typeface="+mn-lt"/>
              </a:rPr>
              <a:t>Source: </a:t>
            </a:r>
            <a:r>
              <a:rPr lang="en-US" altLang="zh-TW" sz="1400" dirty="0"/>
              <a:t>http://bgr.com/2016/05/23/smartphone-market-share-q1-2016/</a:t>
            </a:r>
            <a:endParaRPr lang="zh-TW" altLang="en-US" sz="1400" dirty="0">
              <a:latin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836416" y="3640636"/>
            <a:ext cx="3892144" cy="35516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6248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Outline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Proposed framework</a:t>
            </a:r>
          </a:p>
          <a:p>
            <a:r>
              <a:rPr lang="en-US" altLang="zh-TW" sz="2800" dirty="0" err="1" smtClean="0">
                <a:solidFill>
                  <a:schemeClr val="bg1">
                    <a:lumMod val="65000"/>
                  </a:schemeClr>
                </a:solidFill>
              </a:rPr>
              <a:t>TraceRecorder</a:t>
            </a:r>
            <a:endParaRPr lang="en-US" altLang="zh-TW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Coverage Analysis</a:t>
            </a:r>
            <a:endParaRPr lang="en-US" altLang="zh-TW" sz="2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Experiment</a:t>
            </a:r>
            <a:endParaRPr lang="en-US" altLang="zh-TW" sz="2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>
                <a:solidFill>
                  <a:schemeClr val="tx1"/>
                </a:solidFill>
              </a:rPr>
              <a:t>Conclusion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50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94763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Conclusion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413026" y="2225538"/>
            <a:ext cx="9271484" cy="3777622"/>
          </a:xfrm>
        </p:spPr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chemeClr val="tx1"/>
                </a:solidFill>
              </a:rPr>
              <a:t>When the apps have lots of</a:t>
            </a:r>
            <a:r>
              <a:rPr lang="en-US" altLang="zh-TW" sz="2400" dirty="0" smtClean="0"/>
              <a:t> settings parameters, our framework </a:t>
            </a:r>
            <a:r>
              <a:rPr lang="en-US" altLang="zh-TW" sz="2400" dirty="0"/>
              <a:t>can </a:t>
            </a:r>
            <a:r>
              <a:rPr lang="en-US" altLang="zh-TW" sz="2400" dirty="0" smtClean="0"/>
              <a:t>explore it </a:t>
            </a:r>
            <a:r>
              <a:rPr lang="en-US" altLang="zh-TW" sz="2400" dirty="0"/>
              <a:t>more efficiently.</a:t>
            </a:r>
            <a:endParaRPr lang="en-US" altLang="zh-TW" sz="2400" dirty="0" smtClean="0"/>
          </a:p>
          <a:p>
            <a:r>
              <a:rPr lang="en-US" altLang="zh-TW" sz="2400" dirty="0"/>
              <a:t>Especially those complicated apps, </a:t>
            </a:r>
            <a:r>
              <a:rPr lang="en-US" altLang="zh-TW" sz="2400" dirty="0" smtClean="0"/>
              <a:t>we </a:t>
            </a:r>
            <a:r>
              <a:rPr lang="en-US" altLang="zh-TW" sz="2400" dirty="0"/>
              <a:t>can provide more rapid exploration, or </a:t>
            </a:r>
            <a:r>
              <a:rPr lang="en-US" altLang="zh-TW" sz="2400" dirty="0" smtClean="0"/>
              <a:t> </a:t>
            </a:r>
            <a:r>
              <a:rPr lang="en-US" altLang="zh-TW" sz="2400" dirty="0"/>
              <a:t>more extensive </a:t>
            </a:r>
            <a:r>
              <a:rPr lang="en-US" altLang="zh-TW" sz="2400" dirty="0" smtClean="0"/>
              <a:t>exploration.</a:t>
            </a:r>
            <a:endParaRPr lang="en-US" altLang="zh-TW" sz="2400" dirty="0"/>
          </a:p>
          <a:p>
            <a:pPr marL="0" indent="0">
              <a:buNone/>
            </a:pPr>
            <a:endParaRPr lang="zh-TW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51</a:t>
            </a:fld>
            <a:endParaRPr lang="zh-TW" altLang="en-US"/>
          </a:p>
        </p:txBody>
      </p:sp>
      <p:sp>
        <p:nvSpPr>
          <p:cNvPr id="9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9519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3820400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91638" y="1457193"/>
            <a:ext cx="9512974" cy="4492669"/>
          </a:xfrm>
        </p:spPr>
        <p:txBody>
          <a:bodyPr>
            <a:normAutofit/>
          </a:bodyPr>
          <a:lstStyle/>
          <a:p>
            <a:r>
              <a:rPr lang="en-US" altLang="zh-TW" sz="2600" dirty="0"/>
              <a:t>In practice, the methods of </a:t>
            </a:r>
            <a:r>
              <a:rPr lang="zh-TW" altLang="zh-TW" sz="2600" dirty="0"/>
              <a:t>automatic verification </a:t>
            </a:r>
            <a:r>
              <a:rPr lang="en-US" altLang="zh-TW" sz="2600" dirty="0" smtClean="0"/>
              <a:t>usually </a:t>
            </a:r>
            <a:r>
              <a:rPr lang="zh-TW" altLang="zh-TW" sz="2600" dirty="0" smtClean="0"/>
              <a:t>used </a:t>
            </a:r>
            <a:r>
              <a:rPr lang="en-US" altLang="zh-TW" sz="2600" dirty="0" smtClean="0"/>
              <a:t>the Monkey </a:t>
            </a:r>
            <a:r>
              <a:rPr lang="zh-TW" altLang="zh-TW" sz="2600" dirty="0" smtClean="0"/>
              <a:t>algorithm </a:t>
            </a:r>
            <a:r>
              <a:rPr lang="zh-TW" altLang="zh-TW" sz="2600" dirty="0"/>
              <a:t>randomly clicking on the screen</a:t>
            </a:r>
            <a:r>
              <a:rPr lang="zh-TW" altLang="zh-TW" sz="2600" dirty="0" smtClean="0"/>
              <a:t>.</a:t>
            </a:r>
            <a:endParaRPr lang="en-US" altLang="zh-TW" sz="2600" dirty="0" smtClean="0"/>
          </a:p>
          <a:p>
            <a:r>
              <a:rPr lang="en-US" altLang="zh-TW" sz="2600" dirty="0" smtClean="0">
                <a:solidFill>
                  <a:srgbClr val="0070C0"/>
                </a:solidFill>
              </a:rPr>
              <a:t>The </a:t>
            </a:r>
            <a:r>
              <a:rPr lang="en-US" altLang="zh-TW" sz="2600" dirty="0">
                <a:solidFill>
                  <a:srgbClr val="0070C0"/>
                </a:solidFill>
              </a:rPr>
              <a:t>sequence of random </a:t>
            </a:r>
            <a:r>
              <a:rPr lang="en-US" altLang="zh-TW" sz="2600" dirty="0" smtClean="0">
                <a:solidFill>
                  <a:srgbClr val="0070C0"/>
                </a:solidFill>
              </a:rPr>
              <a:t>click lacks </a:t>
            </a:r>
            <a:r>
              <a:rPr lang="en-US" altLang="zh-TW" sz="2600" dirty="0">
                <a:solidFill>
                  <a:srgbClr val="0070C0"/>
                </a:solidFill>
              </a:rPr>
              <a:t>of logic</a:t>
            </a:r>
            <a:r>
              <a:rPr lang="en-US" altLang="zh-TW" sz="2600" dirty="0" smtClean="0">
                <a:solidFill>
                  <a:srgbClr val="0070C0"/>
                </a:solidFill>
              </a:rPr>
              <a:t>.</a:t>
            </a:r>
          </a:p>
          <a:p>
            <a:endParaRPr lang="en-US" altLang="zh-TW" sz="2600" dirty="0"/>
          </a:p>
          <a:p>
            <a:r>
              <a:rPr lang="en-US" altLang="zh-TW" sz="2600" dirty="0"/>
              <a:t>In order to reducing a lot of cost for testing, we try to make the test cases more logical.</a:t>
            </a:r>
          </a:p>
          <a:p>
            <a:r>
              <a:rPr lang="en-US" altLang="zh-TW" sz="2600" dirty="0" smtClean="0"/>
              <a:t>With </a:t>
            </a:r>
            <a:r>
              <a:rPr lang="en-US" altLang="zh-TW" sz="2600" dirty="0"/>
              <a:t>the lowest cost of manpower added, we want to improve the efficiency of random click.</a:t>
            </a:r>
            <a:endParaRPr lang="zh-TW" altLang="en-US" sz="2600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pic>
        <p:nvPicPr>
          <p:cNvPr id="9" name="Picture 14" descr="http://qatestlab.com/assets/Monkey-Testing-1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4284" y="448716"/>
            <a:ext cx="1697716" cy="140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239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3820400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Purpose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91638" y="1457193"/>
            <a:ext cx="9645041" cy="4492669"/>
          </a:xfrm>
        </p:spPr>
        <p:txBody>
          <a:bodyPr>
            <a:normAutofit/>
          </a:bodyPr>
          <a:lstStyle/>
          <a:p>
            <a:r>
              <a:rPr lang="en-US" altLang="zh-TW" sz="2600" dirty="0"/>
              <a:t>W</a:t>
            </a:r>
            <a:r>
              <a:rPr lang="en-US" altLang="zh-TW" sz="2600" dirty="0" smtClean="0"/>
              <a:t>e </a:t>
            </a:r>
            <a:r>
              <a:rPr lang="en-US" altLang="zh-TW" sz="2600" dirty="0"/>
              <a:t>propose a framework to do </a:t>
            </a:r>
            <a:r>
              <a:rPr lang="en-US" altLang="zh-TW" sz="2600" dirty="0">
                <a:solidFill>
                  <a:srgbClr val="0070C0"/>
                </a:solidFill>
              </a:rPr>
              <a:t>Configuration Testing</a:t>
            </a:r>
            <a:r>
              <a:rPr lang="en-US" altLang="zh-TW" sz="2600" dirty="0"/>
              <a:t>. Normally, many code of apps would be triggered by changing settings.</a:t>
            </a:r>
            <a:endParaRPr lang="en-US" altLang="zh-TW" sz="2600" dirty="0" smtClean="0"/>
          </a:p>
          <a:p>
            <a:r>
              <a:rPr lang="en-US" altLang="zh-TW" sz="2600" dirty="0" smtClean="0"/>
              <a:t> This framework includes a </a:t>
            </a:r>
            <a:r>
              <a:rPr lang="en-US" altLang="zh-TW" sz="2600" dirty="0"/>
              <a:t>tool “</a:t>
            </a:r>
            <a:r>
              <a:rPr lang="en-US" altLang="zh-TW" sz="2600" dirty="0" err="1">
                <a:solidFill>
                  <a:srgbClr val="0070C0"/>
                </a:solidFill>
              </a:rPr>
              <a:t>TraceRecorder</a:t>
            </a:r>
            <a:r>
              <a:rPr lang="en-US" altLang="zh-TW" sz="2600" dirty="0"/>
              <a:t>” for helping users to build a script easily</a:t>
            </a:r>
            <a:r>
              <a:rPr lang="en-US" altLang="zh-TW" sz="2600" dirty="0" smtClean="0"/>
              <a:t>.</a:t>
            </a:r>
          </a:p>
          <a:p>
            <a:r>
              <a:rPr lang="en-US" altLang="zh-TW" sz="2600" dirty="0"/>
              <a:t>we also proposed a detection technique to calculate </a:t>
            </a:r>
            <a:r>
              <a:rPr lang="en-US" altLang="zh-TW" sz="2600" dirty="0">
                <a:solidFill>
                  <a:srgbClr val="0070C0"/>
                </a:solidFill>
              </a:rPr>
              <a:t>code </a:t>
            </a:r>
            <a:r>
              <a:rPr lang="en-US" altLang="zh-TW" sz="2600" dirty="0" smtClean="0">
                <a:solidFill>
                  <a:srgbClr val="0070C0"/>
                </a:solidFill>
              </a:rPr>
              <a:t>coverage</a:t>
            </a:r>
            <a:r>
              <a:rPr lang="en-US" altLang="zh-TW" sz="2600" dirty="0" smtClean="0"/>
              <a:t>. </a:t>
            </a:r>
            <a:r>
              <a:rPr lang="en-US" altLang="zh-TW" sz="2600" dirty="0"/>
              <a:t>With coverage information, we can verify the efficiency improvement.</a:t>
            </a:r>
            <a:endParaRPr lang="en-US" altLang="zh-TW" sz="2600" dirty="0" smtClean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523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6000" dirty="0"/>
              <a:t>Outline</a:t>
            </a:r>
            <a:endParaRPr lang="zh-TW" altLang="en-US" sz="6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chemeClr val="bg1">
                    <a:lumMod val="65000"/>
                  </a:schemeClr>
                </a:solidFill>
              </a:rPr>
              <a:t>Introduction</a:t>
            </a:r>
          </a:p>
          <a:p>
            <a:r>
              <a:rPr lang="en-US" altLang="zh-TW" sz="2800" dirty="0" smtClean="0">
                <a:solidFill>
                  <a:schemeClr val="tx1"/>
                </a:solidFill>
              </a:rPr>
              <a:t>Proposed framework</a:t>
            </a:r>
          </a:p>
          <a:p>
            <a:r>
              <a:rPr lang="en-US" altLang="zh-TW" sz="2800" dirty="0" err="1" smtClean="0">
                <a:solidFill>
                  <a:schemeClr val="bg1">
                    <a:lumMod val="65000"/>
                  </a:schemeClr>
                </a:solidFill>
              </a:rPr>
              <a:t>TraceRecorder</a:t>
            </a:r>
            <a:endParaRPr lang="en-US" altLang="zh-TW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Coverage Analysis</a:t>
            </a:r>
            <a:endParaRPr lang="en-US" altLang="zh-TW" sz="2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 smtClean="0">
                <a:solidFill>
                  <a:schemeClr val="bg1">
                    <a:lumMod val="65000"/>
                  </a:schemeClr>
                </a:solidFill>
              </a:rPr>
              <a:t>Experiment</a:t>
            </a:r>
            <a:endParaRPr lang="en-US" altLang="zh-TW" sz="28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altLang="zh-TW" sz="2800" dirty="0">
                <a:solidFill>
                  <a:schemeClr val="bg1">
                    <a:lumMod val="65000"/>
                  </a:schemeClr>
                </a:solidFill>
              </a:rPr>
              <a:t>Conclusion</a:t>
            </a:r>
          </a:p>
          <a:p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533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5110581" cy="746822"/>
          </a:xfrm>
        </p:spPr>
        <p:txBody>
          <a:bodyPr>
            <a:noAutofit/>
          </a:bodyPr>
          <a:lstStyle/>
          <a:p>
            <a:r>
              <a:rPr lang="en-US" altLang="zh-TW" dirty="0"/>
              <a:t>Proposed framework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CBA37-A71C-4DBA-9259-CDF0E90C5475}" type="slidenum">
              <a:rPr lang="zh-TW" altLang="en-US" smtClean="0"/>
              <a:t>9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2589212" y="6323698"/>
            <a:ext cx="7619999" cy="365125"/>
          </a:xfrm>
        </p:spPr>
        <p:txBody>
          <a:bodyPr/>
          <a:lstStyle/>
          <a:p>
            <a:pPr algn="ctr"/>
            <a:r>
              <a:rPr lang="en-US" altLang="zh-TW" dirty="0" smtClean="0"/>
              <a:t>Verification Automation Lab &amp; Software Testing Lab</a:t>
            </a:r>
            <a:endParaRPr lang="zh-TW" altLang="en-US" dirty="0"/>
          </a:p>
        </p:txBody>
      </p:sp>
      <p:sp>
        <p:nvSpPr>
          <p:cNvPr id="8" name="流程圖: 多重文件 7"/>
          <p:cNvSpPr/>
          <p:nvPr/>
        </p:nvSpPr>
        <p:spPr>
          <a:xfrm>
            <a:off x="4091471" y="1443003"/>
            <a:ext cx="1276395" cy="1228012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Monkey Testing</a:t>
            </a:r>
            <a:endParaRPr lang="en-US" altLang="zh-TW" dirty="0" smtClean="0"/>
          </a:p>
        </p:txBody>
      </p:sp>
      <p:sp>
        <p:nvSpPr>
          <p:cNvPr id="9" name="流程圖: 磁碟 8"/>
          <p:cNvSpPr/>
          <p:nvPr/>
        </p:nvSpPr>
        <p:spPr>
          <a:xfrm>
            <a:off x="7898630" y="659216"/>
            <a:ext cx="1572592" cy="1080091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Application Under Test</a:t>
            </a:r>
            <a:endParaRPr lang="zh-TW" altLang="en-US" dirty="0"/>
          </a:p>
        </p:txBody>
      </p:sp>
      <p:sp>
        <p:nvSpPr>
          <p:cNvPr id="11" name="流程圖: 內部儲存裝置 10"/>
          <p:cNvSpPr/>
          <p:nvPr/>
        </p:nvSpPr>
        <p:spPr>
          <a:xfrm>
            <a:off x="4493218" y="3268613"/>
            <a:ext cx="1749295" cy="571854"/>
          </a:xfrm>
          <a:prstGeom prst="flowChartInternalStorag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Automata</a:t>
            </a:r>
            <a:endParaRPr lang="zh-TW" altLang="en-US" dirty="0"/>
          </a:p>
        </p:txBody>
      </p:sp>
      <p:sp>
        <p:nvSpPr>
          <p:cNvPr id="12" name="流程圖: 磁碟 11"/>
          <p:cNvSpPr/>
          <p:nvPr/>
        </p:nvSpPr>
        <p:spPr>
          <a:xfrm>
            <a:off x="2309393" y="3370608"/>
            <a:ext cx="1616643" cy="1085017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Monkey </a:t>
            </a:r>
            <a:r>
              <a:rPr lang="en-US" altLang="zh-TW" dirty="0" smtClean="0"/>
              <a:t>Line </a:t>
            </a:r>
            <a:r>
              <a:rPr lang="en-US" altLang="zh-TW" dirty="0" smtClean="0"/>
              <a:t>Coverage</a:t>
            </a:r>
            <a:endParaRPr lang="zh-TW" altLang="en-US" dirty="0"/>
          </a:p>
        </p:txBody>
      </p:sp>
      <p:sp>
        <p:nvSpPr>
          <p:cNvPr id="13" name="書卷 (水平) 12"/>
          <p:cNvSpPr/>
          <p:nvPr/>
        </p:nvSpPr>
        <p:spPr>
          <a:xfrm>
            <a:off x="6946622" y="3574892"/>
            <a:ext cx="1342788" cy="593709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Script</a:t>
            </a:r>
            <a:endParaRPr lang="zh-TW" altLang="en-US" dirty="0"/>
          </a:p>
        </p:txBody>
      </p:sp>
      <p:sp>
        <p:nvSpPr>
          <p:cNvPr id="14" name="流程圖: 多重文件 13"/>
          <p:cNvSpPr/>
          <p:nvPr/>
        </p:nvSpPr>
        <p:spPr>
          <a:xfrm>
            <a:off x="9668511" y="2568150"/>
            <a:ext cx="2047115" cy="1215524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Configuration Testing</a:t>
            </a:r>
            <a:endParaRPr lang="en-US" altLang="zh-TW" dirty="0" smtClean="0"/>
          </a:p>
        </p:txBody>
      </p:sp>
      <p:sp>
        <p:nvSpPr>
          <p:cNvPr id="15" name="流程圖: 磁碟 14"/>
          <p:cNvSpPr/>
          <p:nvPr/>
        </p:nvSpPr>
        <p:spPr>
          <a:xfrm>
            <a:off x="6090616" y="4416095"/>
            <a:ext cx="1832112" cy="1022466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Configuration</a:t>
            </a:r>
            <a:r>
              <a:rPr lang="en-US" altLang="zh-TW" dirty="0" smtClean="0"/>
              <a:t> </a:t>
            </a:r>
            <a:r>
              <a:rPr lang="en-US" altLang="zh-TW" dirty="0" smtClean="0"/>
              <a:t>Line Coverage</a:t>
            </a:r>
            <a:r>
              <a:rPr lang="zh-TW" altLang="en-US" dirty="0" smtClean="0"/>
              <a:t>     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117714" y="5454460"/>
            <a:ext cx="1710347" cy="65178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Report</a:t>
            </a:r>
            <a:endParaRPr lang="zh-TW" altLang="en-US" dirty="0"/>
          </a:p>
        </p:txBody>
      </p:sp>
      <p:cxnSp>
        <p:nvCxnSpPr>
          <p:cNvPr id="17" name="直線單箭頭接點 16"/>
          <p:cNvCxnSpPr>
            <a:stCxn id="9" idx="3"/>
            <a:endCxn id="8" idx="3"/>
          </p:cNvCxnSpPr>
          <p:nvPr/>
        </p:nvCxnSpPr>
        <p:spPr>
          <a:xfrm flipH="1">
            <a:off x="5367866" y="1739307"/>
            <a:ext cx="3317060" cy="317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9" idx="3"/>
            <a:endCxn id="89" idx="0"/>
          </p:cNvCxnSpPr>
          <p:nvPr/>
        </p:nvCxnSpPr>
        <p:spPr>
          <a:xfrm flipH="1">
            <a:off x="7646404" y="1739307"/>
            <a:ext cx="1038522" cy="438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stCxn id="9" idx="3"/>
            <a:endCxn id="14" idx="1"/>
          </p:cNvCxnSpPr>
          <p:nvPr/>
        </p:nvCxnSpPr>
        <p:spPr>
          <a:xfrm>
            <a:off x="8684926" y="1739307"/>
            <a:ext cx="983585" cy="1436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8" idx="2"/>
            <a:endCxn id="12" idx="1"/>
          </p:cNvCxnSpPr>
          <p:nvPr/>
        </p:nvCxnSpPr>
        <p:spPr>
          <a:xfrm flipH="1">
            <a:off x="3117715" y="2624510"/>
            <a:ext cx="1523197" cy="74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>
            <a:stCxn id="12" idx="3"/>
            <a:endCxn id="16" idx="0"/>
          </p:cNvCxnSpPr>
          <p:nvPr/>
        </p:nvCxnSpPr>
        <p:spPr>
          <a:xfrm>
            <a:off x="3117715" y="4455625"/>
            <a:ext cx="855173" cy="9988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15" idx="2"/>
            <a:endCxn id="16" idx="3"/>
          </p:cNvCxnSpPr>
          <p:nvPr/>
        </p:nvCxnSpPr>
        <p:spPr>
          <a:xfrm flipH="1">
            <a:off x="4828061" y="4927328"/>
            <a:ext cx="1262555" cy="85302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" name="直線單箭頭接點 22"/>
          <p:cNvCxnSpPr>
            <a:stCxn id="8" idx="2"/>
            <a:endCxn id="11" idx="0"/>
          </p:cNvCxnSpPr>
          <p:nvPr/>
        </p:nvCxnSpPr>
        <p:spPr>
          <a:xfrm>
            <a:off x="4640912" y="2624510"/>
            <a:ext cx="726954" cy="644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/>
          <p:cNvCxnSpPr>
            <a:stCxn id="11" idx="3"/>
            <a:endCxn id="14" idx="1"/>
          </p:cNvCxnSpPr>
          <p:nvPr/>
        </p:nvCxnSpPr>
        <p:spPr>
          <a:xfrm flipV="1">
            <a:off x="6242513" y="3175912"/>
            <a:ext cx="3425998" cy="3786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直線單箭頭接點 24"/>
          <p:cNvCxnSpPr>
            <a:stCxn id="13" idx="3"/>
            <a:endCxn id="14" idx="1"/>
          </p:cNvCxnSpPr>
          <p:nvPr/>
        </p:nvCxnSpPr>
        <p:spPr>
          <a:xfrm flipV="1">
            <a:off x="8289410" y="3175912"/>
            <a:ext cx="1379101" cy="6958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" name="直線單箭頭接點 25"/>
          <p:cNvCxnSpPr>
            <a:stCxn id="14" idx="2"/>
            <a:endCxn id="15" idx="1"/>
          </p:cNvCxnSpPr>
          <p:nvPr/>
        </p:nvCxnSpPr>
        <p:spPr>
          <a:xfrm flipH="1">
            <a:off x="7006672" y="3737642"/>
            <a:ext cx="3543046" cy="678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流程圖: 多重文件 88"/>
          <p:cNvSpPr/>
          <p:nvPr/>
        </p:nvSpPr>
        <p:spPr>
          <a:xfrm>
            <a:off x="6399211" y="2177768"/>
            <a:ext cx="2192688" cy="1001526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TraceRecorder</a:t>
            </a:r>
            <a:endParaRPr lang="zh-TW" altLang="en-US" dirty="0"/>
          </a:p>
        </p:txBody>
      </p:sp>
      <p:cxnSp>
        <p:nvCxnSpPr>
          <p:cNvPr id="142" name="直線單箭頭接點 141"/>
          <p:cNvCxnSpPr>
            <a:stCxn id="89" idx="2"/>
            <a:endCxn id="13" idx="0"/>
          </p:cNvCxnSpPr>
          <p:nvPr/>
        </p:nvCxnSpPr>
        <p:spPr>
          <a:xfrm>
            <a:off x="7343082" y="3141366"/>
            <a:ext cx="274934" cy="507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流程圖: 磁碟 154"/>
          <p:cNvSpPr/>
          <p:nvPr/>
        </p:nvSpPr>
        <p:spPr>
          <a:xfrm>
            <a:off x="9524296" y="5083781"/>
            <a:ext cx="2050843" cy="1022466"/>
          </a:xfrm>
          <a:prstGeom prst="flowChartMagneticDisk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Configuration</a:t>
            </a:r>
            <a:r>
              <a:rPr lang="en-US" altLang="zh-TW" dirty="0" smtClean="0"/>
              <a:t> </a:t>
            </a:r>
            <a:r>
              <a:rPr lang="en-US" altLang="zh-TW" dirty="0" smtClean="0"/>
              <a:t>Atom Coverage</a:t>
            </a:r>
            <a:r>
              <a:rPr lang="zh-TW" altLang="en-US" dirty="0" smtClean="0"/>
              <a:t>     </a:t>
            </a:r>
            <a:endParaRPr lang="zh-TW" altLang="en-US" dirty="0"/>
          </a:p>
        </p:txBody>
      </p:sp>
      <p:cxnSp>
        <p:nvCxnSpPr>
          <p:cNvPr id="162" name="直線單箭頭接點 161"/>
          <p:cNvCxnSpPr>
            <a:stCxn id="14" idx="2"/>
            <a:endCxn id="155" idx="1"/>
          </p:cNvCxnSpPr>
          <p:nvPr/>
        </p:nvCxnSpPr>
        <p:spPr>
          <a:xfrm>
            <a:off x="10549718" y="3737642"/>
            <a:ext cx="0" cy="1346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直線單箭頭接點 164"/>
          <p:cNvCxnSpPr>
            <a:stCxn id="155" idx="2"/>
            <a:endCxn id="16" idx="3"/>
          </p:cNvCxnSpPr>
          <p:nvPr/>
        </p:nvCxnSpPr>
        <p:spPr>
          <a:xfrm flipH="1">
            <a:off x="4828061" y="5595014"/>
            <a:ext cx="4696235" cy="1853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7" name="文字方塊 186"/>
          <p:cNvSpPr txBox="1"/>
          <p:nvPr/>
        </p:nvSpPr>
        <p:spPr>
          <a:xfrm>
            <a:off x="9471222" y="1002880"/>
            <a:ext cx="2836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Upload an </a:t>
            </a:r>
            <a:r>
              <a:rPr lang="en-US" altLang="zh-TW" dirty="0" err="1" smtClean="0">
                <a:solidFill>
                  <a:srgbClr val="FF0000"/>
                </a:solidFill>
              </a:rPr>
              <a:t>apk</a:t>
            </a:r>
            <a:r>
              <a:rPr lang="en-US" altLang="zh-TW" dirty="0" smtClean="0">
                <a:solidFill>
                  <a:srgbClr val="FF0000"/>
                </a:solidFill>
              </a:rPr>
              <a:t> file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8" name="文字方塊 187"/>
          <p:cNvSpPr txBox="1"/>
          <p:nvPr/>
        </p:nvSpPr>
        <p:spPr>
          <a:xfrm>
            <a:off x="3595861" y="152364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1.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89" name="文字方塊 188"/>
          <p:cNvSpPr txBox="1"/>
          <p:nvPr/>
        </p:nvSpPr>
        <p:spPr>
          <a:xfrm>
            <a:off x="5911936" y="22076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2.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0" name="文字方塊 189"/>
          <p:cNvSpPr txBox="1"/>
          <p:nvPr/>
        </p:nvSpPr>
        <p:spPr>
          <a:xfrm>
            <a:off x="9391236" y="233560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3.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89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絲縷">
  <a:themeElements>
    <a:clrScheme name="絲縷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絲縷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絲縷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2005</TotalTime>
  <Words>2271</Words>
  <Application>Microsoft Office PowerPoint</Application>
  <PresentationFormat>寬螢幕</PresentationFormat>
  <Paragraphs>546</Paragraphs>
  <Slides>51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62" baseType="lpstr">
      <vt:lpstr>幼圆</vt:lpstr>
      <vt:lpstr>微軟正黑體</vt:lpstr>
      <vt:lpstr>新細明體</vt:lpstr>
      <vt:lpstr>標楷體</vt:lpstr>
      <vt:lpstr>Arial</vt:lpstr>
      <vt:lpstr>Calibri</vt:lpstr>
      <vt:lpstr>Century Gothic</vt:lpstr>
      <vt:lpstr>Monotype Corsiva</vt:lpstr>
      <vt:lpstr>Times New Roman</vt:lpstr>
      <vt:lpstr>Wingdings 3</vt:lpstr>
      <vt:lpstr>絲縷</vt:lpstr>
      <vt:lpstr>Automated Configuration Testing and Coverage Analysis for Android Apps 安卓應用程式之自動化組態測試與涵蓋率分析</vt:lpstr>
      <vt:lpstr>Outline</vt:lpstr>
      <vt:lpstr>Outline</vt:lpstr>
      <vt:lpstr>Background</vt:lpstr>
      <vt:lpstr>Background</vt:lpstr>
      <vt:lpstr>Motivation</vt:lpstr>
      <vt:lpstr>Purpose</vt:lpstr>
      <vt:lpstr>Outline</vt:lpstr>
      <vt:lpstr>Proposed framework</vt:lpstr>
      <vt:lpstr>Configuration Testing</vt:lpstr>
      <vt:lpstr>Configuration Testing</vt:lpstr>
      <vt:lpstr>Configuration Testing</vt:lpstr>
      <vt:lpstr>Configuration Testing</vt:lpstr>
      <vt:lpstr>Configuration Testing</vt:lpstr>
      <vt:lpstr>Configuration Testing</vt:lpstr>
      <vt:lpstr>Outline</vt:lpstr>
      <vt:lpstr>TraceRecorder</vt:lpstr>
      <vt:lpstr>TraceRecorder</vt:lpstr>
      <vt:lpstr>TraceRecorder</vt:lpstr>
      <vt:lpstr>TraceRecorder</vt:lpstr>
      <vt:lpstr>TraceRecorder</vt:lpstr>
      <vt:lpstr>TraceRecorder</vt:lpstr>
      <vt:lpstr>Outline</vt:lpstr>
      <vt:lpstr>Coverage Analysis</vt:lpstr>
      <vt:lpstr>Line Coverage</vt:lpstr>
      <vt:lpstr>Line Coverage</vt:lpstr>
      <vt:lpstr>Line Coverage</vt:lpstr>
      <vt:lpstr>Line Coverage</vt:lpstr>
      <vt:lpstr>Line Coverage</vt:lpstr>
      <vt:lpstr>Coverage Analysis</vt:lpstr>
      <vt:lpstr>Atom Coverage</vt:lpstr>
      <vt:lpstr>Atom Coverage</vt:lpstr>
      <vt:lpstr>Outline</vt:lpstr>
      <vt:lpstr>Experiment</vt:lpstr>
      <vt:lpstr>Environment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Experiment</vt:lpstr>
      <vt:lpstr>Outline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Configuration Testing and Coverage Analysis for Android Apps 安卓應用程式之自動化組態測試與涵蓋率分析</dc:title>
  <dc:creator>Peter</dc:creator>
  <cp:lastModifiedBy>Peter</cp:lastModifiedBy>
  <cp:revision>70</cp:revision>
  <dcterms:created xsi:type="dcterms:W3CDTF">2016-07-11T09:22:23Z</dcterms:created>
  <dcterms:modified xsi:type="dcterms:W3CDTF">2016-07-13T05:24:17Z</dcterms:modified>
</cp:coreProperties>
</file>